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3"/>
  </p:notes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6"/>
  </p:normalViewPr>
  <p:slideViewPr>
    <p:cSldViewPr snapToGrid="0" snapToObjects="1">
      <p:cViewPr>
        <p:scale>
          <a:sx n="67" d="100"/>
          <a:sy n="67" d="100"/>
        </p:scale>
        <p:origin x="1064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A1B3C-2FDC-CC42-9E71-DE62F1115F7D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6BA78-0E15-5442-A2EC-582F8CA6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63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1pPr>
    <a:lvl2pPr marL="1036754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2pPr>
    <a:lvl3pPr marL="2073507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3pPr>
    <a:lvl4pPr marL="3110261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4pPr>
    <a:lvl5pPr marL="4147014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5pPr>
    <a:lvl6pPr marL="5183767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6pPr>
    <a:lvl7pPr marL="6220521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7pPr>
    <a:lvl8pPr marL="7257276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8pPr>
    <a:lvl9pPr marL="8294029" algn="l" defTabSz="2073507" rtl="0" eaLnBrk="1" latinLnBrk="0" hangingPunct="1">
      <a:defRPr sz="27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576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17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5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828CFAB-B0DF-DD4B-9A71-9308FE762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596036" y="22738907"/>
            <a:ext cx="3167081" cy="221706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8D6DBBAD-C288-D34F-AD7C-32DB6B262A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7545" y="548801"/>
            <a:ext cx="15525572" cy="2217067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YEDİTEPE UNIVERSITY</a:t>
            </a:r>
            <a:br>
              <a:rPr lang="en-US" dirty="0"/>
            </a:br>
            <a:r>
              <a:rPr lang="en-US" dirty="0"/>
              <a:t>ENGINEERING FACULTY</a:t>
            </a:r>
            <a:br>
              <a:rPr lang="en-US" dirty="0"/>
            </a:br>
            <a:r>
              <a:rPr lang="en-US" dirty="0"/>
              <a:t>CIVIL ENGINEERING DEPARTMENT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3730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3606C-E065-214D-91AD-7E566A3E1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TTTtitle</a:t>
            </a:r>
            <a:r>
              <a:rPr lang="en-US" dirty="0"/>
              <a:t>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07829C-2547-934E-8523-FEA0C3FEE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B39FB-951D-0747-884F-D057DD18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96F12-AFB6-074B-8967-216D1443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84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128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826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0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655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961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320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847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AA5C-12C3-B344-8F53-4405E24AFFF8}" type="datetimeFigureOut">
              <a:rPr lang="en-CA" smtClean="0"/>
              <a:t>2020-06-13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9D062-7E9D-C644-ADE4-AA646EF319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341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72" r:id="rId13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file:////var/folders/v7/wr_99bn95jzfx9w3f2jx8kdm0000gn/T/com.microsoft.Powerpoint/converted_emf.emf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8D6C-14CD-0942-92CA-7F841162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92" y="691248"/>
            <a:ext cx="17506877" cy="2664000"/>
          </a:xfrm>
        </p:spPr>
        <p:txBody>
          <a:bodyPr/>
          <a:lstStyle/>
          <a:p>
            <a:r>
              <a:rPr lang="en-CA" dirty="0"/>
              <a:t>YEDİTEPE UNIVERSITY</a:t>
            </a:r>
            <a:br>
              <a:rPr lang="en-CA" dirty="0"/>
            </a:br>
            <a:r>
              <a:rPr lang="en-CA" dirty="0"/>
              <a:t>FACULTY of ENGINEERING </a:t>
            </a:r>
            <a:br>
              <a:rPr lang="en-CA" dirty="0"/>
            </a:br>
            <a:r>
              <a:rPr lang="en-CA" dirty="0"/>
              <a:t>DEPARTMENT of CIVIL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4930D6-C365-A04B-B378-22534D5084DE}"/>
              </a:ext>
            </a:extLst>
          </p:cNvPr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-423863" y="-1270000"/>
            <a:ext cx="63500" cy="76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EE03418-18FC-7640-80F5-AD50A714BFB7}"/>
              </a:ext>
            </a:extLst>
          </p:cNvPr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915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11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YEDİTEPE UNIVERSITY FACULTY of ENGINEERING  DEPARTMENT of CIVIL ENGINEERING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ALMILA UZEL</dc:creator>
  <cp:lastModifiedBy>ALMILA UZEL</cp:lastModifiedBy>
  <cp:revision>10</cp:revision>
  <cp:lastPrinted>2020-06-12T06:33:32Z</cp:lastPrinted>
  <dcterms:created xsi:type="dcterms:W3CDTF">2020-06-12T05:55:53Z</dcterms:created>
  <dcterms:modified xsi:type="dcterms:W3CDTF">2020-06-13T11:43:54Z</dcterms:modified>
</cp:coreProperties>
</file>