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3"/>
  </p:notesMasterIdLst>
  <p:sldIdLst>
    <p:sldId id="256" r:id="rId2"/>
  </p:sldIdLst>
  <p:sldSz cx="18000663" cy="2519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6"/>
  </p:normalViewPr>
  <p:slideViewPr>
    <p:cSldViewPr snapToGrid="0" snapToObjects="1">
      <p:cViewPr>
        <p:scale>
          <a:sx n="67" d="100"/>
          <a:sy n="67" d="100"/>
        </p:scale>
        <p:origin x="1064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A1B3C-2FDC-CC42-9E71-DE62F1115F7D}" type="datetimeFigureOut">
              <a:rPr lang="en-CA" smtClean="0"/>
              <a:t>2020-06-13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1143000"/>
            <a:ext cx="2203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6BA78-0E15-5442-A2EC-582F8CA6B0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7633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73507" rtl="0" eaLnBrk="1" latinLnBrk="0" hangingPunct="1">
      <a:defRPr sz="2722" kern="1200">
        <a:solidFill>
          <a:schemeClr val="tx1"/>
        </a:solidFill>
        <a:latin typeface="+mn-lt"/>
        <a:ea typeface="+mn-ea"/>
        <a:cs typeface="+mn-cs"/>
      </a:defRPr>
    </a:lvl1pPr>
    <a:lvl2pPr marL="1036754" algn="l" defTabSz="2073507" rtl="0" eaLnBrk="1" latinLnBrk="0" hangingPunct="1">
      <a:defRPr sz="2722" kern="1200">
        <a:solidFill>
          <a:schemeClr val="tx1"/>
        </a:solidFill>
        <a:latin typeface="+mn-lt"/>
        <a:ea typeface="+mn-ea"/>
        <a:cs typeface="+mn-cs"/>
      </a:defRPr>
    </a:lvl2pPr>
    <a:lvl3pPr marL="2073507" algn="l" defTabSz="2073507" rtl="0" eaLnBrk="1" latinLnBrk="0" hangingPunct="1">
      <a:defRPr sz="2722" kern="1200">
        <a:solidFill>
          <a:schemeClr val="tx1"/>
        </a:solidFill>
        <a:latin typeface="+mn-lt"/>
        <a:ea typeface="+mn-ea"/>
        <a:cs typeface="+mn-cs"/>
      </a:defRPr>
    </a:lvl3pPr>
    <a:lvl4pPr marL="3110261" algn="l" defTabSz="2073507" rtl="0" eaLnBrk="1" latinLnBrk="0" hangingPunct="1">
      <a:defRPr sz="2722" kern="1200">
        <a:solidFill>
          <a:schemeClr val="tx1"/>
        </a:solidFill>
        <a:latin typeface="+mn-lt"/>
        <a:ea typeface="+mn-ea"/>
        <a:cs typeface="+mn-cs"/>
      </a:defRPr>
    </a:lvl4pPr>
    <a:lvl5pPr marL="4147014" algn="l" defTabSz="2073507" rtl="0" eaLnBrk="1" latinLnBrk="0" hangingPunct="1">
      <a:defRPr sz="2722" kern="1200">
        <a:solidFill>
          <a:schemeClr val="tx1"/>
        </a:solidFill>
        <a:latin typeface="+mn-lt"/>
        <a:ea typeface="+mn-ea"/>
        <a:cs typeface="+mn-cs"/>
      </a:defRPr>
    </a:lvl5pPr>
    <a:lvl6pPr marL="5183767" algn="l" defTabSz="2073507" rtl="0" eaLnBrk="1" latinLnBrk="0" hangingPunct="1">
      <a:defRPr sz="2722" kern="1200">
        <a:solidFill>
          <a:schemeClr val="tx1"/>
        </a:solidFill>
        <a:latin typeface="+mn-lt"/>
        <a:ea typeface="+mn-ea"/>
        <a:cs typeface="+mn-cs"/>
      </a:defRPr>
    </a:lvl6pPr>
    <a:lvl7pPr marL="6220521" algn="l" defTabSz="2073507" rtl="0" eaLnBrk="1" latinLnBrk="0" hangingPunct="1">
      <a:defRPr sz="2722" kern="1200">
        <a:solidFill>
          <a:schemeClr val="tx1"/>
        </a:solidFill>
        <a:latin typeface="+mn-lt"/>
        <a:ea typeface="+mn-ea"/>
        <a:cs typeface="+mn-cs"/>
      </a:defRPr>
    </a:lvl7pPr>
    <a:lvl8pPr marL="7257276" algn="l" defTabSz="2073507" rtl="0" eaLnBrk="1" latinLnBrk="0" hangingPunct="1">
      <a:defRPr sz="2722" kern="1200">
        <a:solidFill>
          <a:schemeClr val="tx1"/>
        </a:solidFill>
        <a:latin typeface="+mn-lt"/>
        <a:ea typeface="+mn-ea"/>
        <a:cs typeface="+mn-cs"/>
      </a:defRPr>
    </a:lvl8pPr>
    <a:lvl9pPr marL="8294029" algn="l" defTabSz="2073507" rtl="0" eaLnBrk="1" latinLnBrk="0" hangingPunct="1">
      <a:defRPr sz="27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4124164"/>
            <a:ext cx="15300564" cy="8773325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3235822"/>
            <a:ext cx="13500497" cy="6084159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AA5C-12C3-B344-8F53-4405E24AFFF8}" type="datetimeFigureOut">
              <a:rPr lang="en-CA" smtClean="0"/>
              <a:t>2020-06-13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D062-7E9D-C644-ADE4-AA646EF319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60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AA5C-12C3-B344-8F53-4405E24AFFF8}" type="datetimeFigureOut">
              <a:rPr lang="en-CA" smtClean="0"/>
              <a:t>2020-06-13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D062-7E9D-C644-ADE4-AA646EF319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576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341665"/>
            <a:ext cx="3881393" cy="213558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341665"/>
            <a:ext cx="11419171" cy="213558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AA5C-12C3-B344-8F53-4405E24AFFF8}" type="datetimeFigureOut">
              <a:rPr lang="en-CA" smtClean="0"/>
              <a:t>2020-06-13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D062-7E9D-C644-ADE4-AA646EF319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3175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accent5">
            <a:lumMod val="20000"/>
            <a:lumOff val="80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828CFAB-B0DF-DD4B-9A71-9308FE7622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596036" y="22738907"/>
            <a:ext cx="3167081" cy="2217067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8D6DBBAD-C288-D34F-AD7C-32DB6B262A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37545" y="548801"/>
            <a:ext cx="15525572" cy="2217067"/>
          </a:xfrm>
        </p:spPr>
        <p:txBody>
          <a:bodyPr>
            <a:normAutofit/>
          </a:bodyPr>
          <a:lstStyle>
            <a:lvl1pPr algn="ctr">
              <a:defRPr sz="4800" b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YEDİTEPE UNIVERSITY</a:t>
            </a:r>
            <a:br>
              <a:rPr lang="en-US" dirty="0"/>
            </a:br>
            <a:r>
              <a:rPr lang="en-US" dirty="0"/>
              <a:t>ENGINEERING FACULTY</a:t>
            </a:r>
            <a:br>
              <a:rPr lang="en-US" dirty="0"/>
            </a:br>
            <a:r>
              <a:rPr lang="en-US" dirty="0"/>
              <a:t>CIVIL ENGINEERING DEPARTMENT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37305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3606C-E065-214D-91AD-7E566A3E1B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TTTtitle</a:t>
            </a:r>
            <a:r>
              <a:rPr lang="en-US" dirty="0"/>
              <a:t> style</a:t>
            </a:r>
            <a:endParaRPr lang="en-CA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07829C-2547-934E-8523-FEA0C3FEE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AA5C-12C3-B344-8F53-4405E24AFFF8}" type="datetimeFigureOut">
              <a:rPr lang="en-CA" smtClean="0"/>
              <a:t>2020-06-13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BB39FB-951D-0747-884F-D057DD18D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D96F12-AFB6-074B-8967-216D14438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D062-7E9D-C644-ADE4-AA646EF319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849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AA5C-12C3-B344-8F53-4405E24AFFF8}" type="datetimeFigureOut">
              <a:rPr lang="en-CA" smtClean="0"/>
              <a:t>2020-06-13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D062-7E9D-C644-ADE4-AA646EF319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41285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6282501"/>
            <a:ext cx="15525572" cy="104824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6864157"/>
            <a:ext cx="15525572" cy="5512493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AA5C-12C3-B344-8F53-4405E24AFFF8}" type="datetimeFigureOut">
              <a:rPr lang="en-CA" smtClean="0"/>
              <a:t>2020-06-13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D062-7E9D-C644-ADE4-AA646EF319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826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6708326"/>
            <a:ext cx="7650282" cy="1598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708326"/>
            <a:ext cx="7650282" cy="1598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AA5C-12C3-B344-8F53-4405E24AFFF8}" type="datetimeFigureOut">
              <a:rPr lang="en-CA" smtClean="0"/>
              <a:t>2020-06-13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D062-7E9D-C644-ADE4-AA646EF319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06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341671"/>
            <a:ext cx="15525572" cy="48708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6177496"/>
            <a:ext cx="7615123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9204991"/>
            <a:ext cx="7615123" cy="135391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6177496"/>
            <a:ext cx="7652626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9204991"/>
            <a:ext cx="7652626" cy="135391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AA5C-12C3-B344-8F53-4405E24AFFF8}" type="datetimeFigureOut">
              <a:rPr lang="en-CA" smtClean="0"/>
              <a:t>2020-06-13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D062-7E9D-C644-ADE4-AA646EF319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655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AA5C-12C3-B344-8F53-4405E24AFFF8}" type="datetimeFigureOut">
              <a:rPr lang="en-CA" smtClean="0"/>
              <a:t>2020-06-13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D062-7E9D-C644-ADE4-AA646EF319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9614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AA5C-12C3-B344-8F53-4405E24AFFF8}" type="datetimeFigureOut">
              <a:rPr lang="en-CA" smtClean="0"/>
              <a:t>2020-06-13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D062-7E9D-C644-ADE4-AA646EF319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20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628335"/>
            <a:ext cx="9112836" cy="17908316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AA5C-12C3-B344-8F53-4405E24AFFF8}" type="datetimeFigureOut">
              <a:rPr lang="en-CA" smtClean="0"/>
              <a:t>2020-06-13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D062-7E9D-C644-ADE4-AA646EF319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3209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3628335"/>
            <a:ext cx="9112836" cy="17908316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AA5C-12C3-B344-8F53-4405E24AFFF8}" type="datetimeFigureOut">
              <a:rPr lang="en-CA" smtClean="0"/>
              <a:t>2020-06-13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9D062-7E9D-C644-ADE4-AA646EF319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8473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341671"/>
            <a:ext cx="15525572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6708326"/>
            <a:ext cx="15525572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CAA5C-12C3-B344-8F53-4405E24AFFF8}" type="datetimeFigureOut">
              <a:rPr lang="en-CA" smtClean="0"/>
              <a:t>2020-06-13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3356649"/>
            <a:ext cx="607522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9D062-7E9D-C644-ADE4-AA646EF319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3415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72" r:id="rId13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file:////var/folders/v7/wr_99bn95jzfx9w3f2jx8kdm0000gn/T/com.microsoft.Powerpoint/converted_emf.emf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68D6C-14CD-0942-92CA-7F8411628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92" y="691248"/>
            <a:ext cx="17506877" cy="2664000"/>
          </a:xfrm>
        </p:spPr>
        <p:txBody>
          <a:bodyPr/>
          <a:lstStyle/>
          <a:p>
            <a:r>
              <a:rPr lang="en-CA" dirty="0"/>
              <a:t>YEDİTEPE UNIVERSITY</a:t>
            </a:r>
            <a:br>
              <a:rPr lang="en-CA" dirty="0"/>
            </a:br>
            <a:r>
              <a:rPr lang="en-CA" dirty="0"/>
              <a:t>FACULTY of ENGINEERING </a:t>
            </a:r>
            <a:br>
              <a:rPr lang="en-CA" dirty="0"/>
            </a:br>
            <a:r>
              <a:rPr lang="en-CA" dirty="0"/>
              <a:t>DEPARTMENT of CIVIL ENGINEERING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44930D6-C365-A04B-B378-22534D5084DE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-423863" y="-1270000"/>
            <a:ext cx="63500" cy="76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EE03418-18FC-7640-80F5-AD50A714BFB7}"/>
              </a:ext>
            </a:extLst>
          </p:cNvPr>
          <p:cNvPicPr>
            <a:picLocks noChangeAspect="1"/>
          </p:cNvPicPr>
          <p:nvPr/>
        </p:nvPicPr>
        <p:blipFill>
          <a:blip r:link="rId2"/>
          <a:stretch>
            <a:fillRect/>
          </a:stretch>
        </p:blipFill>
        <p:spPr>
          <a:xfrm>
            <a:off x="1270000" y="1270000"/>
            <a:ext cx="63500" cy="7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915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11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YEDİTEPE UNIVERSITY FACULTY of ENGINEERING  DEPARTMENT of CIVIL ENGINEERING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ALMILA UZEL</dc:creator>
  <cp:lastModifiedBy>ALMILA UZEL</cp:lastModifiedBy>
  <cp:revision>10</cp:revision>
  <cp:lastPrinted>2020-06-12T06:33:32Z</cp:lastPrinted>
  <dcterms:created xsi:type="dcterms:W3CDTF">2020-06-12T05:55:53Z</dcterms:created>
  <dcterms:modified xsi:type="dcterms:W3CDTF">2020-06-13T11:43:54Z</dcterms:modified>
</cp:coreProperties>
</file>