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13716000" cx="24377650"/>
  <p:notesSz cx="6858000" cy="9144000"/>
  <p:embeddedFontLst>
    <p:embeddedFont>
      <p:font typeface="Lato"/>
      <p:regular r:id="rId27"/>
      <p:bold r:id="rId28"/>
      <p:italic r:id="rId29"/>
      <p:boldItalic r:id="rId30"/>
    </p:embeddedFont>
    <p:embeddedFont>
      <p:font typeface="Lato Light"/>
      <p:regular r:id="rId31"/>
      <p:bold r:id="rId32"/>
      <p:italic r:id="rId33"/>
      <p:boldItalic r:id="rId34"/>
    </p:embeddedFont>
    <p:embeddedFont>
      <p:font typeface="Raleway Light"/>
      <p:regular r:id="rId35"/>
      <p:bold r:id="rId36"/>
      <p:italic r:id="rId37"/>
      <p:boldItalic r:id="rId38"/>
    </p:embeddedFont>
    <p:embeddedFont>
      <p:font typeface="Raleway Black"/>
      <p:bold r:id="rId39"/>
      <p:boldItalic r:id="rId40"/>
    </p:embeddedFont>
    <p:embeddedFont>
      <p:font typeface="Lato Black"/>
      <p:bold r:id="rId41"/>
      <p:boldItalic r:id="rId42"/>
    </p:embeddedFont>
    <p:embeddedFont>
      <p:font typeface="Open Sans ExtraBold"/>
      <p:bold r:id="rId43"/>
      <p:boldItalic r:id="rId44"/>
    </p:embeddedFont>
    <p:embeddedFont>
      <p:font typeface="Gill Sans"/>
      <p:regular r:id="rId45"/>
      <p:bold r:id="rId46"/>
    </p:embeddedFont>
    <p:embeddedFont>
      <p:font typeface="Open Sans Light"/>
      <p:regular r:id="rId47"/>
      <p:bold r:id="rId48"/>
      <p:italic r:id="rId49"/>
      <p:boldItalic r:id="rId50"/>
    </p:embeddedFont>
    <p:embeddedFont>
      <p:font typeface="Open Sans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7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Black-boldItalic.fntdata"/><Relationship Id="rId42" Type="http://schemas.openxmlformats.org/officeDocument/2006/relationships/font" Target="fonts/LatoBlack-boldItalic.fntdata"/><Relationship Id="rId41" Type="http://schemas.openxmlformats.org/officeDocument/2006/relationships/font" Target="fonts/LatoBlack-bold.fntdata"/><Relationship Id="rId44" Type="http://schemas.openxmlformats.org/officeDocument/2006/relationships/font" Target="fonts/OpenSansExtraBold-boldItalic.fntdata"/><Relationship Id="rId43" Type="http://schemas.openxmlformats.org/officeDocument/2006/relationships/font" Target="fonts/OpenSansExtraBold-bold.fntdata"/><Relationship Id="rId46" Type="http://schemas.openxmlformats.org/officeDocument/2006/relationships/font" Target="fonts/GillSans-bold.fntdata"/><Relationship Id="rId45" Type="http://schemas.openxmlformats.org/officeDocument/2006/relationships/font" Target="fonts/Gill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Light-bold.fntdata"/><Relationship Id="rId47" Type="http://schemas.openxmlformats.org/officeDocument/2006/relationships/font" Target="fonts/OpenSansLight-regular.fntdata"/><Relationship Id="rId49" Type="http://schemas.openxmlformats.org/officeDocument/2006/relationships/font" Target="fonts/OpenSans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Light-regular.fntdata"/><Relationship Id="rId30" Type="http://schemas.openxmlformats.org/officeDocument/2006/relationships/font" Target="fonts/Lato-boldItalic.fntdata"/><Relationship Id="rId33" Type="http://schemas.openxmlformats.org/officeDocument/2006/relationships/font" Target="fonts/LatoLight-italic.fntdata"/><Relationship Id="rId32" Type="http://schemas.openxmlformats.org/officeDocument/2006/relationships/font" Target="fonts/LatoLight-bold.fntdata"/><Relationship Id="rId35" Type="http://schemas.openxmlformats.org/officeDocument/2006/relationships/font" Target="fonts/RalewayLight-regular.fntdata"/><Relationship Id="rId34" Type="http://schemas.openxmlformats.org/officeDocument/2006/relationships/font" Target="fonts/LatoLight-boldItalic.fntdata"/><Relationship Id="rId37" Type="http://schemas.openxmlformats.org/officeDocument/2006/relationships/font" Target="fonts/RalewayLight-italic.fntdata"/><Relationship Id="rId36" Type="http://schemas.openxmlformats.org/officeDocument/2006/relationships/font" Target="fonts/RalewayLight-bold.fntdata"/><Relationship Id="rId39" Type="http://schemas.openxmlformats.org/officeDocument/2006/relationships/font" Target="fonts/RalewayBlack-bold.fntdata"/><Relationship Id="rId38" Type="http://schemas.openxmlformats.org/officeDocument/2006/relationships/font" Target="fonts/RalewayLight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29" Type="http://schemas.openxmlformats.org/officeDocument/2006/relationships/font" Target="fonts/Lato-italic.fntdata"/><Relationship Id="rId51" Type="http://schemas.openxmlformats.org/officeDocument/2006/relationships/font" Target="fonts/OpenSans-regular.fntdata"/><Relationship Id="rId50" Type="http://schemas.openxmlformats.org/officeDocument/2006/relationships/font" Target="fonts/OpenSansLight-boldItalic.fntdata"/><Relationship Id="rId53" Type="http://schemas.openxmlformats.org/officeDocument/2006/relationships/font" Target="fonts/OpenSans-italic.fntdata"/><Relationship Id="rId52" Type="http://schemas.openxmlformats.org/officeDocument/2006/relationships/font" Target="fonts/Open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4" name="Google Shape;33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1" name="Google Shape;42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9" name="Google Shape;45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4" name="Google Shape;70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7" name="Google Shape;73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2" name="Google Shape;75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7" name="Google Shape;76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3" name="Google Shape;78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op left title">
  <p:cSld name="1_Top left 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1259215" y="994544"/>
            <a:ext cx="11099661" cy="1538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10664"/>
              <a:buNone/>
              <a:defRPr b="0" i="0" sz="10664">
                <a:solidFill>
                  <a:srgbClr val="7F7F7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2" type="body"/>
          </p:nvPr>
        </p:nvSpPr>
        <p:spPr>
          <a:xfrm>
            <a:off x="1259215" y="2651707"/>
            <a:ext cx="11099661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666"/>
              <a:buNone/>
              <a:defRPr b="1" i="0" sz="2666">
                <a:solidFill>
                  <a:schemeClr val="accent2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54" name="Google Shape;54;p11"/>
          <p:cNvGrpSpPr/>
          <p:nvPr/>
        </p:nvGrpSpPr>
        <p:grpSpPr>
          <a:xfrm>
            <a:off x="13811035" y="994545"/>
            <a:ext cx="8014024" cy="11875192"/>
            <a:chOff x="0" y="0"/>
            <a:chExt cx="6591304" cy="9765730"/>
          </a:xfrm>
        </p:grpSpPr>
        <p:pic>
          <p:nvPicPr>
            <p:cNvPr id="55" name="Google Shape;55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6591304" cy="97657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11"/>
            <p:cNvSpPr/>
            <p:nvPr/>
          </p:nvSpPr>
          <p:spPr>
            <a:xfrm>
              <a:off x="363079" y="954047"/>
              <a:ext cx="5879097" cy="7806214"/>
            </a:xfrm>
            <a:prstGeom prst="rect">
              <a:avLst/>
            </a:prstGeom>
            <a:solidFill>
              <a:srgbClr val="606060"/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659"/>
                <a:buFont typeface="Arial"/>
                <a:buNone/>
              </a:pPr>
              <a:r>
                <a:t/>
              </a:r>
              <a:endParaRPr b="0" i="0" sz="10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57;p11"/>
          <p:cNvSpPr/>
          <p:nvPr>
            <p:ph idx="3" type="pic"/>
          </p:nvPr>
        </p:nvSpPr>
        <p:spPr>
          <a:xfrm>
            <a:off x="14252485" y="2154673"/>
            <a:ext cx="7148090" cy="949240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ctrTitle"/>
          </p:nvPr>
        </p:nvSpPr>
        <p:spPr>
          <a:xfrm>
            <a:off x="3047206" y="2244726"/>
            <a:ext cx="18283238" cy="477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7"/>
              <a:buFont typeface="Calibri"/>
              <a:buNone/>
              <a:defRPr sz="1199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subTitle"/>
          </p:nvPr>
        </p:nvSpPr>
        <p:spPr>
          <a:xfrm>
            <a:off x="3047206" y="7204076"/>
            <a:ext cx="18283238" cy="331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799"/>
              <a:buNone/>
              <a:defRPr sz="4799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sz="3999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None/>
              <a:defRPr sz="3599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9pPr>
          </a:lstStyle>
          <a:p/>
        </p:txBody>
      </p:sp>
      <p:sp>
        <p:nvSpPr>
          <p:cNvPr id="61" name="Google Shape;61;p12"/>
          <p:cNvSpPr txBox="1"/>
          <p:nvPr>
            <p:ph idx="10" type="dt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1" type="ftr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0" type="dt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1" type="ftr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1663267" y="3419477"/>
            <a:ext cx="21025723" cy="57054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7"/>
              <a:buFont typeface="Calibri"/>
              <a:buNone/>
              <a:defRPr sz="1199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1663267" y="9178927"/>
            <a:ext cx="21025723" cy="300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799"/>
              <a:buNone/>
              <a:defRPr sz="4799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999"/>
              <a:buNone/>
              <a:defRPr sz="3999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599"/>
              <a:buNone/>
              <a:defRPr sz="3599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 sz="319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 sz="319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 sz="319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 sz="319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 sz="319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 sz="319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10" type="dt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1" type="ftr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1675964" y="3651250"/>
            <a:ext cx="10360501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2" type="body"/>
          </p:nvPr>
        </p:nvSpPr>
        <p:spPr>
          <a:xfrm>
            <a:off x="12341185" y="3651250"/>
            <a:ext cx="10360501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0" type="dt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1" type="ftr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1679139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1679139" y="3362326"/>
            <a:ext cx="10312888" cy="1647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799"/>
              <a:buNone/>
              <a:defRPr b="1" sz="4799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b="1" sz="3999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None/>
              <a:defRPr b="1" sz="3599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b="1" sz="3199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b="1" sz="3199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b="1" sz="3199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b="1" sz="3199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b="1" sz="3199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b="1" sz="3199"/>
            </a:lvl9pPr>
          </a:lstStyle>
          <a:p/>
        </p:txBody>
      </p:sp>
      <p:sp>
        <p:nvSpPr>
          <p:cNvPr id="86" name="Google Shape;86;p16"/>
          <p:cNvSpPr txBox="1"/>
          <p:nvPr>
            <p:ph idx="2" type="body"/>
          </p:nvPr>
        </p:nvSpPr>
        <p:spPr>
          <a:xfrm>
            <a:off x="1679139" y="5010150"/>
            <a:ext cx="10312888" cy="736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3" type="body"/>
          </p:nvPr>
        </p:nvSpPr>
        <p:spPr>
          <a:xfrm>
            <a:off x="12341186" y="3362326"/>
            <a:ext cx="10363676" cy="1647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799"/>
              <a:buNone/>
              <a:defRPr b="1" sz="4799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None/>
              <a:defRPr b="1" sz="3999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None/>
              <a:defRPr b="1" sz="3599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b="1" sz="3199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b="1" sz="3199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b="1" sz="3199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b="1" sz="3199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b="1" sz="3199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b="1" sz="3199"/>
            </a:lvl9pPr>
          </a:lstStyle>
          <a:p/>
        </p:txBody>
      </p:sp>
      <p:sp>
        <p:nvSpPr>
          <p:cNvPr id="88" name="Google Shape;88;p16"/>
          <p:cNvSpPr txBox="1"/>
          <p:nvPr>
            <p:ph idx="4" type="body"/>
          </p:nvPr>
        </p:nvSpPr>
        <p:spPr>
          <a:xfrm>
            <a:off x="12341186" y="5010150"/>
            <a:ext cx="10363676" cy="736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0" type="dt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1" type="ftr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98"/>
              <a:buFont typeface="Calibri"/>
              <a:buNone/>
              <a:defRPr sz="639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634873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398"/>
              <a:buChar char="•"/>
              <a:defRPr sz="6398"/>
            </a:lvl1pPr>
            <a:lvl2pPr indent="-584136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599"/>
              <a:buChar char="•"/>
              <a:defRPr sz="5599"/>
            </a:lvl2pPr>
            <a:lvl3pPr indent="-533336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Char char="•"/>
              <a:defRPr sz="4799"/>
            </a:lvl3pPr>
            <a:lvl4pPr indent="-482536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4pPr>
            <a:lvl5pPr indent="-482536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5pPr>
            <a:lvl6pPr indent="-482536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6pPr>
            <a:lvl7pPr indent="-482536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7pPr>
            <a:lvl8pPr indent="-482536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8pPr>
            <a:lvl9pPr indent="-482536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3999"/>
            </a:lvl9pPr>
          </a:lstStyle>
          <a:p/>
        </p:txBody>
      </p:sp>
      <p:sp>
        <p:nvSpPr>
          <p:cNvPr id="95" name="Google Shape;95;p17"/>
          <p:cNvSpPr txBox="1"/>
          <p:nvPr>
            <p:ph idx="2" type="body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None/>
              <a:defRPr sz="2799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96" name="Google Shape;96;p17"/>
          <p:cNvSpPr txBox="1"/>
          <p:nvPr>
            <p:ph idx="10" type="dt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1" type="ftr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98"/>
              <a:buFont typeface="Calibri"/>
              <a:buNone/>
              <a:defRPr sz="639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8"/>
          <p:cNvSpPr/>
          <p:nvPr>
            <p:ph idx="2" type="pic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None/>
              <a:defRPr sz="2799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103" name="Google Shape;103;p18"/>
          <p:cNvSpPr txBox="1"/>
          <p:nvPr>
            <p:ph idx="10" type="dt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1" type="ftr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 rot="5400000">
            <a:off x="7837488" y="-2510273"/>
            <a:ext cx="8702676" cy="21025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0" type="dt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11" type="ftr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 rot="5400000">
            <a:off x="14261634" y="3913873"/>
            <a:ext cx="11623676" cy="52564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 rot="5400000">
            <a:off x="3596411" y="-1190198"/>
            <a:ext cx="11623676" cy="15464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10" type="dt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11" type="ftr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ffee Break">
  <p:cSld name="1_Coffee Brea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>
            <p:ph idx="2" type="pic"/>
          </p:nvPr>
        </p:nvSpPr>
        <p:spPr>
          <a:xfrm>
            <a:off x="0" y="2352536"/>
            <a:ext cx="5681734" cy="1136346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1" name="Google Shape;21;p3"/>
          <p:cNvSpPr/>
          <p:nvPr>
            <p:ph idx="3" type="pic"/>
          </p:nvPr>
        </p:nvSpPr>
        <p:spPr>
          <a:xfrm>
            <a:off x="14116050" y="0"/>
            <a:ext cx="10261600" cy="1371599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offee Break">
  <p:cSld name="6_Coffee Brea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>
            <p:ph idx="2" type="pic"/>
          </p:nvPr>
        </p:nvSpPr>
        <p:spPr>
          <a:xfrm>
            <a:off x="0" y="0"/>
            <a:ext cx="24377650" cy="8267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0" name="Google Shape;120;p21"/>
          <p:cNvSpPr txBox="1"/>
          <p:nvPr>
            <p:ph idx="11" type="ftr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ster Slide 1">
  <p:cSld name="Master Slide 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1" type="ftr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with title 3">
  <p:cSld name="Graphic with title 3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>
            <p:ph idx="2" type="pic"/>
          </p:nvPr>
        </p:nvSpPr>
        <p:spPr>
          <a:xfrm>
            <a:off x="9547671" y="0"/>
            <a:ext cx="14832614" cy="12935248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1248510" y="1979523"/>
            <a:ext cx="10940318" cy="1538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10664"/>
              <a:buNone/>
              <a:defRPr b="0" i="0" sz="10664">
                <a:solidFill>
                  <a:srgbClr val="7F7F7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3" type="body"/>
          </p:nvPr>
        </p:nvSpPr>
        <p:spPr>
          <a:xfrm>
            <a:off x="1248510" y="3636685"/>
            <a:ext cx="10940318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666"/>
              <a:buNone/>
              <a:defRPr b="1" i="0" sz="2666">
                <a:solidFill>
                  <a:schemeClr val="accent2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Footer">
  <p:cSld name="No Foot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1" type="ftr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0" type="dt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1" type="ftr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Image">
  <p:cSld name="Fullscreen Imag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>
            <p:ph idx="2" type="pic"/>
          </p:nvPr>
        </p:nvSpPr>
        <p:spPr>
          <a:xfrm>
            <a:off x="0" y="0"/>
            <a:ext cx="2437765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8"/>
          <p:cNvSpPr txBox="1"/>
          <p:nvPr>
            <p:ph idx="11" type="ftr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 left title">
  <p:cSld name="Top left titl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idx="1" type="body"/>
          </p:nvPr>
        </p:nvSpPr>
        <p:spPr>
          <a:xfrm>
            <a:off x="1259215" y="994544"/>
            <a:ext cx="11099661" cy="1538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10664"/>
              <a:buNone/>
              <a:defRPr b="0" i="0" sz="10664">
                <a:solidFill>
                  <a:srgbClr val="7F7F7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1259215" y="2651707"/>
            <a:ext cx="11099661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666"/>
              <a:buNone/>
              <a:defRPr b="1" i="0" sz="2666">
                <a:solidFill>
                  <a:schemeClr val="accent2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op center title">
  <p:cSld name="13_Top center titl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6657128" y="994544"/>
            <a:ext cx="11099661" cy="1538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10664"/>
              <a:buNone/>
              <a:defRPr b="0" i="0" sz="10664">
                <a:solidFill>
                  <a:srgbClr val="7F7F7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2" type="body"/>
          </p:nvPr>
        </p:nvSpPr>
        <p:spPr>
          <a:xfrm>
            <a:off x="6657128" y="2651707"/>
            <a:ext cx="11099661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666"/>
              <a:buNone/>
              <a:defRPr b="1" i="0" sz="2666">
                <a:solidFill>
                  <a:schemeClr val="accent2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4"/>
              <a:buNone/>
              <a:defRPr b="0" i="0" sz="10664">
                <a:latin typeface="Raleway Light"/>
                <a:ea typeface="Raleway Light"/>
                <a:cs typeface="Raleway Light"/>
                <a:sym typeface="Raleway Light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New Macbook Silver.png" id="49" name="Google Shape;4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48509" y="4782731"/>
            <a:ext cx="11918160" cy="698046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/>
          <p:nvPr>
            <p:ph idx="3" type="pic"/>
          </p:nvPr>
        </p:nvSpPr>
        <p:spPr>
          <a:xfrm>
            <a:off x="2618650" y="5291356"/>
            <a:ext cx="9094738" cy="574430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98"/>
              <a:buFont typeface="Calibri"/>
              <a:buNone/>
              <a:defRPr b="0" i="0" sz="8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136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Arial"/>
              <a:buChar char="•"/>
              <a:defRPr b="0" i="0" sz="5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336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Char char="•"/>
              <a:def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536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Char char="•"/>
              <a:defRPr b="0" i="0" sz="39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136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136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136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136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136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136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2137" y="4487146"/>
            <a:ext cx="6873370" cy="462717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9426910" y="1703040"/>
            <a:ext cx="5523827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Project 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9720531" y="3343559"/>
            <a:ext cx="4936584" cy="13234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Surname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6349725" y="10676901"/>
            <a:ext cx="1167819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of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Electrical and Electronics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Istanbul,</a:t>
            </a:r>
            <a:r>
              <a:rPr b="0" i="1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2020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8283617" y="8885664"/>
            <a:ext cx="7810411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Approved by </a:t>
            </a: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Surname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(Advisor)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537" y="1241376"/>
            <a:ext cx="11570815" cy="1094361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1"/>
          <p:cNvSpPr/>
          <p:nvPr/>
        </p:nvSpPr>
        <p:spPr>
          <a:xfrm rot="-511111">
            <a:off x="4589037" y="4919458"/>
            <a:ext cx="3633674" cy="363367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20700" sx="93000" rotWithShape="0" algn="ctr" dir="6660000" dist="457200" sy="93000">
              <a:srgbClr val="000000">
                <a:alpha val="1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Layers free icon" id="274" name="Google Shape;274;p31"/>
          <p:cNvSpPr/>
          <p:nvPr/>
        </p:nvSpPr>
        <p:spPr>
          <a:xfrm>
            <a:off x="155575" y="-1020763"/>
            <a:ext cx="2133600" cy="2133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1"/>
          <p:cNvSpPr/>
          <p:nvPr/>
        </p:nvSpPr>
        <p:spPr>
          <a:xfrm>
            <a:off x="5726289" y="6291048"/>
            <a:ext cx="1359170" cy="890494"/>
          </a:xfrm>
          <a:custGeom>
            <a:rect b="b" l="l" r="r" t="t"/>
            <a:pathLst>
              <a:path extrusionOk="0" h="260" w="400">
                <a:moveTo>
                  <a:pt x="304" y="73"/>
                </a:moveTo>
                <a:cubicBezTo>
                  <a:pt x="299" y="73"/>
                  <a:pt x="293" y="73"/>
                  <a:pt x="288" y="74"/>
                </a:cubicBezTo>
                <a:cubicBezTo>
                  <a:pt x="275" y="31"/>
                  <a:pt x="234" y="0"/>
                  <a:pt x="186" y="0"/>
                </a:cubicBezTo>
                <a:cubicBezTo>
                  <a:pt x="127" y="0"/>
                  <a:pt x="80" y="46"/>
                  <a:pt x="80" y="104"/>
                </a:cubicBezTo>
                <a:cubicBezTo>
                  <a:pt x="80" y="109"/>
                  <a:pt x="80" y="114"/>
                  <a:pt x="81" y="119"/>
                </a:cubicBezTo>
                <a:cubicBezTo>
                  <a:pt x="78" y="119"/>
                  <a:pt x="75" y="118"/>
                  <a:pt x="72" y="118"/>
                </a:cubicBezTo>
                <a:cubicBezTo>
                  <a:pt x="32" y="118"/>
                  <a:pt x="0" y="150"/>
                  <a:pt x="0" y="189"/>
                </a:cubicBezTo>
                <a:cubicBezTo>
                  <a:pt x="0" y="228"/>
                  <a:pt x="32" y="260"/>
                  <a:pt x="72" y="260"/>
                </a:cubicBezTo>
                <a:cubicBezTo>
                  <a:pt x="304" y="260"/>
                  <a:pt x="304" y="260"/>
                  <a:pt x="304" y="260"/>
                </a:cubicBezTo>
                <a:cubicBezTo>
                  <a:pt x="357" y="260"/>
                  <a:pt x="400" y="218"/>
                  <a:pt x="400" y="166"/>
                </a:cubicBezTo>
                <a:cubicBezTo>
                  <a:pt x="400" y="115"/>
                  <a:pt x="357" y="73"/>
                  <a:pt x="304" y="73"/>
                </a:cubicBezTo>
                <a:close/>
                <a:moveTo>
                  <a:pt x="227" y="159"/>
                </a:moveTo>
                <a:cubicBezTo>
                  <a:pt x="217" y="173"/>
                  <a:pt x="175" y="217"/>
                  <a:pt x="173" y="219"/>
                </a:cubicBezTo>
                <a:cubicBezTo>
                  <a:pt x="171" y="221"/>
                  <a:pt x="165" y="225"/>
                  <a:pt x="160" y="222"/>
                </a:cubicBezTo>
                <a:cubicBezTo>
                  <a:pt x="158" y="221"/>
                  <a:pt x="156" y="219"/>
                  <a:pt x="156" y="215"/>
                </a:cubicBezTo>
                <a:cubicBezTo>
                  <a:pt x="156" y="211"/>
                  <a:pt x="158" y="207"/>
                  <a:pt x="158" y="207"/>
                </a:cubicBezTo>
                <a:cubicBezTo>
                  <a:pt x="179" y="161"/>
                  <a:pt x="179" y="161"/>
                  <a:pt x="179" y="161"/>
                </a:cubicBezTo>
                <a:cubicBezTo>
                  <a:pt x="175" y="159"/>
                  <a:pt x="168" y="157"/>
                  <a:pt x="163" y="154"/>
                </a:cubicBezTo>
                <a:cubicBezTo>
                  <a:pt x="162" y="154"/>
                  <a:pt x="162" y="154"/>
                  <a:pt x="162" y="154"/>
                </a:cubicBezTo>
                <a:cubicBezTo>
                  <a:pt x="157" y="152"/>
                  <a:pt x="150" y="149"/>
                  <a:pt x="150" y="142"/>
                </a:cubicBezTo>
                <a:cubicBezTo>
                  <a:pt x="150" y="138"/>
                  <a:pt x="152" y="134"/>
                  <a:pt x="155" y="129"/>
                </a:cubicBezTo>
                <a:cubicBezTo>
                  <a:pt x="165" y="115"/>
                  <a:pt x="207" y="72"/>
                  <a:pt x="209" y="70"/>
                </a:cubicBezTo>
                <a:cubicBezTo>
                  <a:pt x="211" y="67"/>
                  <a:pt x="217" y="63"/>
                  <a:pt x="223" y="66"/>
                </a:cubicBezTo>
                <a:cubicBezTo>
                  <a:pt x="224" y="67"/>
                  <a:pt x="226" y="69"/>
                  <a:pt x="226" y="74"/>
                </a:cubicBezTo>
                <a:cubicBezTo>
                  <a:pt x="226" y="77"/>
                  <a:pt x="224" y="81"/>
                  <a:pt x="224" y="82"/>
                </a:cubicBezTo>
                <a:cubicBezTo>
                  <a:pt x="203" y="127"/>
                  <a:pt x="203" y="127"/>
                  <a:pt x="203" y="127"/>
                </a:cubicBezTo>
                <a:cubicBezTo>
                  <a:pt x="207" y="129"/>
                  <a:pt x="214" y="132"/>
                  <a:pt x="219" y="134"/>
                </a:cubicBezTo>
                <a:cubicBezTo>
                  <a:pt x="220" y="135"/>
                  <a:pt x="220" y="135"/>
                  <a:pt x="220" y="135"/>
                </a:cubicBezTo>
                <a:cubicBezTo>
                  <a:pt x="226" y="137"/>
                  <a:pt x="232" y="140"/>
                  <a:pt x="232" y="147"/>
                </a:cubicBezTo>
                <a:cubicBezTo>
                  <a:pt x="232" y="150"/>
                  <a:pt x="231" y="154"/>
                  <a:pt x="227" y="1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1"/>
          <p:cNvSpPr txBox="1"/>
          <p:nvPr/>
        </p:nvSpPr>
        <p:spPr>
          <a:xfrm>
            <a:off x="14593458" y="1402672"/>
            <a:ext cx="5246513" cy="923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CONCLUSION</a:t>
            </a:r>
            <a:endParaRPr b="0" i="0" sz="5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31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8" name="Google Shape;27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2540" y="11467890"/>
            <a:ext cx="2584065" cy="173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"/>
          <p:cNvSpPr/>
          <p:nvPr/>
        </p:nvSpPr>
        <p:spPr>
          <a:xfrm>
            <a:off x="-1" y="8810522"/>
            <a:ext cx="2356074" cy="2185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2"/>
          <p:cNvSpPr/>
          <p:nvPr/>
        </p:nvSpPr>
        <p:spPr>
          <a:xfrm>
            <a:off x="2356073" y="8486245"/>
            <a:ext cx="908651" cy="2513146"/>
          </a:xfrm>
          <a:custGeom>
            <a:rect b="b" l="l" r="r" t="t"/>
            <a:pathLst>
              <a:path extrusionOk="0" h="1488" w="538">
                <a:moveTo>
                  <a:pt x="0" y="1488"/>
                </a:moveTo>
                <a:lnTo>
                  <a:pt x="0" y="194"/>
                </a:lnTo>
                <a:lnTo>
                  <a:pt x="538" y="0"/>
                </a:lnTo>
                <a:lnTo>
                  <a:pt x="538" y="1099"/>
                </a:lnTo>
                <a:lnTo>
                  <a:pt x="0" y="1488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2"/>
          <p:cNvSpPr/>
          <p:nvPr/>
        </p:nvSpPr>
        <p:spPr>
          <a:xfrm>
            <a:off x="3264724" y="8486245"/>
            <a:ext cx="7654286" cy="1856148"/>
          </a:xfrm>
          <a:custGeom>
            <a:rect b="b" l="l" r="r" t="t"/>
            <a:pathLst>
              <a:path extrusionOk="0" h="1099" w="4532">
                <a:moveTo>
                  <a:pt x="0" y="1099"/>
                </a:moveTo>
                <a:lnTo>
                  <a:pt x="0" y="0"/>
                </a:lnTo>
                <a:lnTo>
                  <a:pt x="4135" y="0"/>
                </a:lnTo>
                <a:lnTo>
                  <a:pt x="4532" y="550"/>
                </a:lnTo>
                <a:lnTo>
                  <a:pt x="4135" y="1099"/>
                </a:lnTo>
                <a:lnTo>
                  <a:pt x="0" y="109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C55A11"/>
              </a:gs>
            </a:gsLst>
            <a:lin ang="108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2"/>
          <p:cNvSpPr/>
          <p:nvPr/>
        </p:nvSpPr>
        <p:spPr>
          <a:xfrm>
            <a:off x="-1" y="6630098"/>
            <a:ext cx="2356074" cy="218380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2"/>
          <p:cNvSpPr/>
          <p:nvPr/>
        </p:nvSpPr>
        <p:spPr>
          <a:xfrm>
            <a:off x="3264724" y="6630098"/>
            <a:ext cx="6529450" cy="1856148"/>
          </a:xfrm>
          <a:custGeom>
            <a:rect b="b" l="l" r="r" t="t"/>
            <a:pathLst>
              <a:path extrusionOk="0" h="1099" w="3866">
                <a:moveTo>
                  <a:pt x="0" y="1099"/>
                </a:moveTo>
                <a:lnTo>
                  <a:pt x="0" y="0"/>
                </a:lnTo>
                <a:lnTo>
                  <a:pt x="3469" y="0"/>
                </a:lnTo>
                <a:lnTo>
                  <a:pt x="3866" y="549"/>
                </a:lnTo>
                <a:lnTo>
                  <a:pt x="3469" y="1099"/>
                </a:lnTo>
                <a:lnTo>
                  <a:pt x="0" y="109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2"/>
          <p:cNvSpPr/>
          <p:nvPr/>
        </p:nvSpPr>
        <p:spPr>
          <a:xfrm>
            <a:off x="2356073" y="6633476"/>
            <a:ext cx="908651" cy="2183803"/>
          </a:xfrm>
          <a:custGeom>
            <a:rect b="b" l="l" r="r" t="t"/>
            <a:pathLst>
              <a:path extrusionOk="0" h="1293" w="538">
                <a:moveTo>
                  <a:pt x="0" y="1293"/>
                </a:moveTo>
                <a:lnTo>
                  <a:pt x="0" y="0"/>
                </a:lnTo>
                <a:lnTo>
                  <a:pt x="538" y="0"/>
                </a:lnTo>
                <a:lnTo>
                  <a:pt x="538" y="1099"/>
                </a:lnTo>
                <a:lnTo>
                  <a:pt x="0" y="129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2"/>
          <p:cNvSpPr/>
          <p:nvPr/>
        </p:nvSpPr>
        <p:spPr>
          <a:xfrm>
            <a:off x="-1" y="4444607"/>
            <a:ext cx="2356074" cy="2185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2"/>
          <p:cNvSpPr/>
          <p:nvPr/>
        </p:nvSpPr>
        <p:spPr>
          <a:xfrm>
            <a:off x="2356073" y="4444607"/>
            <a:ext cx="908651" cy="2185491"/>
          </a:xfrm>
          <a:custGeom>
            <a:rect b="b" l="l" r="r" t="t"/>
            <a:pathLst>
              <a:path extrusionOk="0" h="1294" w="538">
                <a:moveTo>
                  <a:pt x="0" y="1294"/>
                </a:moveTo>
                <a:lnTo>
                  <a:pt x="0" y="0"/>
                </a:lnTo>
                <a:lnTo>
                  <a:pt x="538" y="194"/>
                </a:lnTo>
                <a:lnTo>
                  <a:pt x="538" y="1294"/>
                </a:lnTo>
                <a:lnTo>
                  <a:pt x="0" y="1294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2"/>
          <p:cNvSpPr/>
          <p:nvPr/>
        </p:nvSpPr>
        <p:spPr>
          <a:xfrm>
            <a:off x="3264724" y="4777328"/>
            <a:ext cx="8333240" cy="1856148"/>
          </a:xfrm>
          <a:custGeom>
            <a:rect b="b" l="l" r="r" t="t"/>
            <a:pathLst>
              <a:path extrusionOk="0" h="1099" w="4934">
                <a:moveTo>
                  <a:pt x="4537" y="1099"/>
                </a:moveTo>
                <a:lnTo>
                  <a:pt x="4934" y="549"/>
                </a:lnTo>
                <a:lnTo>
                  <a:pt x="4537" y="0"/>
                </a:lnTo>
                <a:lnTo>
                  <a:pt x="0" y="0"/>
                </a:lnTo>
                <a:lnTo>
                  <a:pt x="0" y="1099"/>
                </a:lnTo>
                <a:lnTo>
                  <a:pt x="4537" y="109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C55A11"/>
              </a:gs>
            </a:gsLst>
            <a:lin ang="108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2"/>
          <p:cNvSpPr/>
          <p:nvPr/>
        </p:nvSpPr>
        <p:spPr>
          <a:xfrm>
            <a:off x="-1" y="2260804"/>
            <a:ext cx="2356074" cy="218380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2"/>
          <p:cNvSpPr/>
          <p:nvPr/>
        </p:nvSpPr>
        <p:spPr>
          <a:xfrm>
            <a:off x="2356073" y="2260804"/>
            <a:ext cx="908651" cy="2511458"/>
          </a:xfrm>
          <a:custGeom>
            <a:rect b="b" l="l" r="r" t="t"/>
            <a:pathLst>
              <a:path extrusionOk="0" h="1487" w="538">
                <a:moveTo>
                  <a:pt x="0" y="1293"/>
                </a:moveTo>
                <a:lnTo>
                  <a:pt x="0" y="0"/>
                </a:lnTo>
                <a:lnTo>
                  <a:pt x="538" y="388"/>
                </a:lnTo>
                <a:lnTo>
                  <a:pt x="538" y="1487"/>
                </a:lnTo>
                <a:lnTo>
                  <a:pt x="0" y="129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2"/>
          <p:cNvSpPr/>
          <p:nvPr/>
        </p:nvSpPr>
        <p:spPr>
          <a:xfrm>
            <a:off x="3264724" y="2916114"/>
            <a:ext cx="7140847" cy="1861214"/>
          </a:xfrm>
          <a:custGeom>
            <a:rect b="b" l="l" r="r" t="t"/>
            <a:pathLst>
              <a:path extrusionOk="0" h="1102" w="4228">
                <a:moveTo>
                  <a:pt x="3831" y="1102"/>
                </a:moveTo>
                <a:lnTo>
                  <a:pt x="4228" y="552"/>
                </a:lnTo>
                <a:lnTo>
                  <a:pt x="3831" y="0"/>
                </a:lnTo>
                <a:lnTo>
                  <a:pt x="0" y="0"/>
                </a:lnTo>
                <a:lnTo>
                  <a:pt x="0" y="1102"/>
                </a:lnTo>
                <a:lnTo>
                  <a:pt x="3831" y="110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2"/>
          <p:cNvSpPr txBox="1"/>
          <p:nvPr/>
        </p:nvSpPr>
        <p:spPr>
          <a:xfrm>
            <a:off x="14568759" y="1692576"/>
            <a:ext cx="5103904" cy="13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 EXTRA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2"/>
          <p:cNvSpPr txBox="1"/>
          <p:nvPr/>
        </p:nvSpPr>
        <p:spPr>
          <a:xfrm>
            <a:off x="9420799" y="3570865"/>
            <a:ext cx="679794" cy="577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2"/>
          <p:cNvSpPr txBox="1"/>
          <p:nvPr/>
        </p:nvSpPr>
        <p:spPr>
          <a:xfrm>
            <a:off x="10579113" y="5416836"/>
            <a:ext cx="679794" cy="577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2"/>
          <p:cNvSpPr txBox="1"/>
          <p:nvPr/>
        </p:nvSpPr>
        <p:spPr>
          <a:xfrm>
            <a:off x="8824592" y="7215869"/>
            <a:ext cx="679794" cy="577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2"/>
          <p:cNvSpPr txBox="1"/>
          <p:nvPr/>
        </p:nvSpPr>
        <p:spPr>
          <a:xfrm>
            <a:off x="9899319" y="9125753"/>
            <a:ext cx="679794" cy="577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2"/>
          <p:cNvSpPr txBox="1"/>
          <p:nvPr/>
        </p:nvSpPr>
        <p:spPr>
          <a:xfrm>
            <a:off x="18081642" y="8738529"/>
            <a:ext cx="4899634" cy="5231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2"/>
          <p:cNvSpPr/>
          <p:nvPr/>
        </p:nvSpPr>
        <p:spPr>
          <a:xfrm>
            <a:off x="14918190" y="4005590"/>
            <a:ext cx="987177" cy="987434"/>
          </a:xfrm>
          <a:custGeom>
            <a:rect b="b" l="l" r="r" t="t"/>
            <a:pathLst>
              <a:path extrusionOk="0" h="21579" w="21600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01575" lIns="101575" spcFirstLastPara="1" rIns="101575" wrap="square" tIns="101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t/>
            </a:r>
            <a:endParaRPr b="0" i="0" sz="5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2" name="Google Shape;302;p32"/>
          <p:cNvSpPr/>
          <p:nvPr/>
        </p:nvSpPr>
        <p:spPr>
          <a:xfrm>
            <a:off x="20099863" y="4163355"/>
            <a:ext cx="750546" cy="807998"/>
          </a:xfrm>
          <a:custGeom>
            <a:rect b="b" l="l" r="r" t="t"/>
            <a:pathLst>
              <a:path extrusionOk="0" h="561" w="520">
                <a:moveTo>
                  <a:pt x="519" y="134"/>
                </a:moveTo>
                <a:lnTo>
                  <a:pt x="519" y="134"/>
                </a:lnTo>
                <a:cubicBezTo>
                  <a:pt x="467" y="59"/>
                  <a:pt x="379" y="0"/>
                  <a:pt x="280" y="0"/>
                </a:cubicBezTo>
                <a:cubicBezTo>
                  <a:pt x="123" y="0"/>
                  <a:pt x="0" y="128"/>
                  <a:pt x="0" y="280"/>
                </a:cubicBezTo>
                <a:cubicBezTo>
                  <a:pt x="0" y="437"/>
                  <a:pt x="123" y="560"/>
                  <a:pt x="280" y="560"/>
                </a:cubicBezTo>
                <a:cubicBezTo>
                  <a:pt x="379" y="560"/>
                  <a:pt x="467" y="507"/>
                  <a:pt x="513" y="426"/>
                </a:cubicBezTo>
                <a:cubicBezTo>
                  <a:pt x="274" y="286"/>
                  <a:pt x="274" y="286"/>
                  <a:pt x="274" y="286"/>
                </a:cubicBezTo>
                <a:lnTo>
                  <a:pt x="519" y="134"/>
                </a:lnTo>
                <a:close/>
                <a:moveTo>
                  <a:pt x="327" y="76"/>
                </a:moveTo>
                <a:lnTo>
                  <a:pt x="327" y="76"/>
                </a:lnTo>
                <a:cubicBezTo>
                  <a:pt x="350" y="76"/>
                  <a:pt x="373" y="99"/>
                  <a:pt x="373" y="123"/>
                </a:cubicBezTo>
                <a:cubicBezTo>
                  <a:pt x="373" y="146"/>
                  <a:pt x="350" y="169"/>
                  <a:pt x="327" y="169"/>
                </a:cubicBezTo>
                <a:cubicBezTo>
                  <a:pt x="303" y="169"/>
                  <a:pt x="280" y="146"/>
                  <a:pt x="280" y="123"/>
                </a:cubicBezTo>
                <a:cubicBezTo>
                  <a:pt x="280" y="99"/>
                  <a:pt x="303" y="76"/>
                  <a:pt x="327" y="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76175" lIns="152350" spcFirstLastPara="1" rIns="152350" wrap="square" tIns="76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03" name="Google Shape;303;p32"/>
          <p:cNvSpPr/>
          <p:nvPr/>
        </p:nvSpPr>
        <p:spPr>
          <a:xfrm>
            <a:off x="14855119" y="7201306"/>
            <a:ext cx="882760" cy="942351"/>
          </a:xfrm>
          <a:custGeom>
            <a:rect b="b" l="l" r="r" t="t"/>
            <a:pathLst>
              <a:path extrusionOk="0" h="561" w="526">
                <a:moveTo>
                  <a:pt x="502" y="140"/>
                </a:moveTo>
                <a:lnTo>
                  <a:pt x="502" y="140"/>
                </a:lnTo>
                <a:cubicBezTo>
                  <a:pt x="490" y="117"/>
                  <a:pt x="461" y="105"/>
                  <a:pt x="420" y="105"/>
                </a:cubicBezTo>
                <a:cubicBezTo>
                  <a:pt x="403" y="105"/>
                  <a:pt x="379" y="105"/>
                  <a:pt x="356" y="111"/>
                </a:cubicBezTo>
                <a:cubicBezTo>
                  <a:pt x="333" y="47"/>
                  <a:pt x="298" y="0"/>
                  <a:pt x="263" y="0"/>
                </a:cubicBezTo>
                <a:cubicBezTo>
                  <a:pt x="222" y="0"/>
                  <a:pt x="187" y="47"/>
                  <a:pt x="164" y="111"/>
                </a:cubicBezTo>
                <a:cubicBezTo>
                  <a:pt x="140" y="105"/>
                  <a:pt x="123" y="105"/>
                  <a:pt x="99" y="105"/>
                </a:cubicBezTo>
                <a:cubicBezTo>
                  <a:pt x="82" y="105"/>
                  <a:pt x="64" y="111"/>
                  <a:pt x="53" y="111"/>
                </a:cubicBezTo>
                <a:cubicBezTo>
                  <a:pt x="35" y="117"/>
                  <a:pt x="24" y="128"/>
                  <a:pt x="18" y="140"/>
                </a:cubicBezTo>
                <a:cubicBezTo>
                  <a:pt x="0" y="175"/>
                  <a:pt x="18" y="227"/>
                  <a:pt x="70" y="280"/>
                </a:cubicBezTo>
                <a:cubicBezTo>
                  <a:pt x="18" y="332"/>
                  <a:pt x="0" y="385"/>
                  <a:pt x="18" y="420"/>
                </a:cubicBezTo>
                <a:cubicBezTo>
                  <a:pt x="30" y="443"/>
                  <a:pt x="64" y="455"/>
                  <a:pt x="99" y="455"/>
                </a:cubicBezTo>
                <a:cubicBezTo>
                  <a:pt x="123" y="455"/>
                  <a:pt x="140" y="449"/>
                  <a:pt x="164" y="449"/>
                </a:cubicBezTo>
                <a:cubicBezTo>
                  <a:pt x="187" y="513"/>
                  <a:pt x="222" y="560"/>
                  <a:pt x="263" y="560"/>
                </a:cubicBezTo>
                <a:cubicBezTo>
                  <a:pt x="298" y="560"/>
                  <a:pt x="333" y="513"/>
                  <a:pt x="356" y="449"/>
                </a:cubicBezTo>
                <a:cubicBezTo>
                  <a:pt x="379" y="449"/>
                  <a:pt x="403" y="455"/>
                  <a:pt x="420" y="455"/>
                </a:cubicBezTo>
                <a:cubicBezTo>
                  <a:pt x="461" y="455"/>
                  <a:pt x="490" y="443"/>
                  <a:pt x="502" y="420"/>
                </a:cubicBezTo>
                <a:cubicBezTo>
                  <a:pt x="525" y="385"/>
                  <a:pt x="502" y="332"/>
                  <a:pt x="455" y="280"/>
                </a:cubicBezTo>
                <a:cubicBezTo>
                  <a:pt x="502" y="227"/>
                  <a:pt x="525" y="175"/>
                  <a:pt x="502" y="140"/>
                </a:cubicBezTo>
                <a:close/>
                <a:moveTo>
                  <a:pt x="99" y="426"/>
                </a:moveTo>
                <a:lnTo>
                  <a:pt x="99" y="426"/>
                </a:lnTo>
                <a:cubicBezTo>
                  <a:pt x="70" y="426"/>
                  <a:pt x="53" y="414"/>
                  <a:pt x="47" y="402"/>
                </a:cubicBezTo>
                <a:cubicBezTo>
                  <a:pt x="35" y="391"/>
                  <a:pt x="47" y="356"/>
                  <a:pt x="70" y="321"/>
                </a:cubicBezTo>
                <a:cubicBezTo>
                  <a:pt x="76" y="315"/>
                  <a:pt x="82" y="309"/>
                  <a:pt x="88" y="303"/>
                </a:cubicBezTo>
                <a:cubicBezTo>
                  <a:pt x="105" y="315"/>
                  <a:pt x="123" y="332"/>
                  <a:pt x="146" y="350"/>
                </a:cubicBezTo>
                <a:cubicBezTo>
                  <a:pt x="146" y="373"/>
                  <a:pt x="152" y="396"/>
                  <a:pt x="158" y="414"/>
                </a:cubicBezTo>
                <a:cubicBezTo>
                  <a:pt x="134" y="420"/>
                  <a:pt x="117" y="426"/>
                  <a:pt x="99" y="426"/>
                </a:cubicBezTo>
                <a:close/>
                <a:moveTo>
                  <a:pt x="140" y="303"/>
                </a:moveTo>
                <a:lnTo>
                  <a:pt x="140" y="303"/>
                </a:lnTo>
                <a:cubicBezTo>
                  <a:pt x="129" y="297"/>
                  <a:pt x="123" y="286"/>
                  <a:pt x="111" y="280"/>
                </a:cubicBezTo>
                <a:cubicBezTo>
                  <a:pt x="123" y="268"/>
                  <a:pt x="129" y="262"/>
                  <a:pt x="140" y="251"/>
                </a:cubicBezTo>
                <a:cubicBezTo>
                  <a:pt x="140" y="262"/>
                  <a:pt x="140" y="268"/>
                  <a:pt x="140" y="280"/>
                </a:cubicBezTo>
                <a:cubicBezTo>
                  <a:pt x="140" y="286"/>
                  <a:pt x="140" y="297"/>
                  <a:pt x="140" y="303"/>
                </a:cubicBezTo>
                <a:close/>
                <a:moveTo>
                  <a:pt x="146" y="210"/>
                </a:moveTo>
                <a:lnTo>
                  <a:pt x="146" y="210"/>
                </a:lnTo>
                <a:cubicBezTo>
                  <a:pt x="123" y="227"/>
                  <a:pt x="105" y="245"/>
                  <a:pt x="88" y="257"/>
                </a:cubicBezTo>
                <a:cubicBezTo>
                  <a:pt x="82" y="251"/>
                  <a:pt x="76" y="245"/>
                  <a:pt x="70" y="233"/>
                </a:cubicBezTo>
                <a:cubicBezTo>
                  <a:pt x="47" y="204"/>
                  <a:pt x="35" y="169"/>
                  <a:pt x="47" y="158"/>
                </a:cubicBezTo>
                <a:cubicBezTo>
                  <a:pt x="53" y="146"/>
                  <a:pt x="70" y="134"/>
                  <a:pt x="99" y="134"/>
                </a:cubicBezTo>
                <a:cubicBezTo>
                  <a:pt x="117" y="134"/>
                  <a:pt x="134" y="140"/>
                  <a:pt x="158" y="140"/>
                </a:cubicBezTo>
                <a:cubicBezTo>
                  <a:pt x="152" y="163"/>
                  <a:pt x="146" y="187"/>
                  <a:pt x="146" y="210"/>
                </a:cubicBezTo>
                <a:close/>
                <a:moveTo>
                  <a:pt x="344" y="187"/>
                </a:moveTo>
                <a:lnTo>
                  <a:pt x="344" y="187"/>
                </a:lnTo>
                <a:cubicBezTo>
                  <a:pt x="338" y="187"/>
                  <a:pt x="327" y="181"/>
                  <a:pt x="321" y="175"/>
                </a:cubicBezTo>
                <a:cubicBezTo>
                  <a:pt x="315" y="169"/>
                  <a:pt x="304" y="169"/>
                  <a:pt x="298" y="163"/>
                </a:cubicBezTo>
                <a:cubicBezTo>
                  <a:pt x="309" y="158"/>
                  <a:pt x="321" y="152"/>
                  <a:pt x="338" y="152"/>
                </a:cubicBezTo>
                <a:cubicBezTo>
                  <a:pt x="338" y="163"/>
                  <a:pt x="338" y="175"/>
                  <a:pt x="344" y="187"/>
                </a:cubicBezTo>
                <a:close/>
                <a:moveTo>
                  <a:pt x="263" y="29"/>
                </a:moveTo>
                <a:lnTo>
                  <a:pt x="263" y="29"/>
                </a:lnTo>
                <a:cubicBezTo>
                  <a:pt x="280" y="29"/>
                  <a:pt x="309" y="64"/>
                  <a:pt x="327" y="122"/>
                </a:cubicBezTo>
                <a:cubicBezTo>
                  <a:pt x="304" y="128"/>
                  <a:pt x="286" y="134"/>
                  <a:pt x="263" y="146"/>
                </a:cubicBezTo>
                <a:cubicBezTo>
                  <a:pt x="239" y="134"/>
                  <a:pt x="216" y="128"/>
                  <a:pt x="193" y="122"/>
                </a:cubicBezTo>
                <a:cubicBezTo>
                  <a:pt x="216" y="64"/>
                  <a:pt x="239" y="29"/>
                  <a:pt x="263" y="29"/>
                </a:cubicBezTo>
                <a:close/>
                <a:moveTo>
                  <a:pt x="187" y="152"/>
                </a:moveTo>
                <a:lnTo>
                  <a:pt x="187" y="152"/>
                </a:lnTo>
                <a:cubicBezTo>
                  <a:pt x="199" y="152"/>
                  <a:pt x="210" y="158"/>
                  <a:pt x="222" y="163"/>
                </a:cubicBezTo>
                <a:cubicBezTo>
                  <a:pt x="216" y="169"/>
                  <a:pt x="210" y="169"/>
                  <a:pt x="199" y="175"/>
                </a:cubicBezTo>
                <a:cubicBezTo>
                  <a:pt x="193" y="181"/>
                  <a:pt x="187" y="187"/>
                  <a:pt x="181" y="187"/>
                </a:cubicBezTo>
                <a:cubicBezTo>
                  <a:pt x="181" y="175"/>
                  <a:pt x="181" y="163"/>
                  <a:pt x="187" y="152"/>
                </a:cubicBezTo>
                <a:close/>
                <a:moveTo>
                  <a:pt x="181" y="367"/>
                </a:moveTo>
                <a:lnTo>
                  <a:pt x="181" y="367"/>
                </a:lnTo>
                <a:cubicBezTo>
                  <a:pt x="187" y="373"/>
                  <a:pt x="193" y="379"/>
                  <a:pt x="199" y="385"/>
                </a:cubicBezTo>
                <a:cubicBezTo>
                  <a:pt x="210" y="391"/>
                  <a:pt x="216" y="391"/>
                  <a:pt x="222" y="396"/>
                </a:cubicBezTo>
                <a:cubicBezTo>
                  <a:pt x="210" y="402"/>
                  <a:pt x="199" y="408"/>
                  <a:pt x="187" y="408"/>
                </a:cubicBezTo>
                <a:cubicBezTo>
                  <a:pt x="181" y="396"/>
                  <a:pt x="181" y="385"/>
                  <a:pt x="181" y="367"/>
                </a:cubicBezTo>
                <a:close/>
                <a:moveTo>
                  <a:pt x="263" y="531"/>
                </a:moveTo>
                <a:lnTo>
                  <a:pt x="263" y="531"/>
                </a:lnTo>
                <a:cubicBezTo>
                  <a:pt x="239" y="531"/>
                  <a:pt x="216" y="495"/>
                  <a:pt x="193" y="437"/>
                </a:cubicBezTo>
                <a:cubicBezTo>
                  <a:pt x="216" y="432"/>
                  <a:pt x="239" y="426"/>
                  <a:pt x="263" y="414"/>
                </a:cubicBezTo>
                <a:cubicBezTo>
                  <a:pt x="286" y="426"/>
                  <a:pt x="304" y="432"/>
                  <a:pt x="327" y="437"/>
                </a:cubicBezTo>
                <a:cubicBezTo>
                  <a:pt x="309" y="495"/>
                  <a:pt x="280" y="531"/>
                  <a:pt x="263" y="531"/>
                </a:cubicBezTo>
                <a:close/>
                <a:moveTo>
                  <a:pt x="338" y="408"/>
                </a:moveTo>
                <a:lnTo>
                  <a:pt x="338" y="408"/>
                </a:lnTo>
                <a:cubicBezTo>
                  <a:pt x="321" y="408"/>
                  <a:pt x="309" y="402"/>
                  <a:pt x="298" y="396"/>
                </a:cubicBezTo>
                <a:cubicBezTo>
                  <a:pt x="304" y="391"/>
                  <a:pt x="315" y="391"/>
                  <a:pt x="321" y="385"/>
                </a:cubicBezTo>
                <a:cubicBezTo>
                  <a:pt x="327" y="379"/>
                  <a:pt x="338" y="373"/>
                  <a:pt x="344" y="367"/>
                </a:cubicBezTo>
                <a:cubicBezTo>
                  <a:pt x="338" y="385"/>
                  <a:pt x="338" y="396"/>
                  <a:pt x="338" y="408"/>
                </a:cubicBezTo>
                <a:close/>
                <a:moveTo>
                  <a:pt x="350" y="332"/>
                </a:moveTo>
                <a:lnTo>
                  <a:pt x="350" y="332"/>
                </a:lnTo>
                <a:cubicBezTo>
                  <a:pt x="333" y="338"/>
                  <a:pt x="321" y="350"/>
                  <a:pt x="304" y="356"/>
                </a:cubicBezTo>
                <a:cubicBezTo>
                  <a:pt x="292" y="367"/>
                  <a:pt x="274" y="373"/>
                  <a:pt x="263" y="379"/>
                </a:cubicBezTo>
                <a:cubicBezTo>
                  <a:pt x="245" y="373"/>
                  <a:pt x="234" y="367"/>
                  <a:pt x="216" y="356"/>
                </a:cubicBezTo>
                <a:cubicBezTo>
                  <a:pt x="199" y="350"/>
                  <a:pt x="187" y="338"/>
                  <a:pt x="175" y="332"/>
                </a:cubicBezTo>
                <a:cubicBezTo>
                  <a:pt x="175" y="315"/>
                  <a:pt x="169" y="297"/>
                  <a:pt x="169" y="280"/>
                </a:cubicBezTo>
                <a:cubicBezTo>
                  <a:pt x="169" y="262"/>
                  <a:pt x="175" y="245"/>
                  <a:pt x="175" y="227"/>
                </a:cubicBezTo>
                <a:cubicBezTo>
                  <a:pt x="187" y="222"/>
                  <a:pt x="199" y="210"/>
                  <a:pt x="216" y="204"/>
                </a:cubicBezTo>
                <a:cubicBezTo>
                  <a:pt x="234" y="192"/>
                  <a:pt x="245" y="187"/>
                  <a:pt x="263" y="181"/>
                </a:cubicBezTo>
                <a:cubicBezTo>
                  <a:pt x="274" y="187"/>
                  <a:pt x="292" y="192"/>
                  <a:pt x="304" y="204"/>
                </a:cubicBezTo>
                <a:cubicBezTo>
                  <a:pt x="321" y="210"/>
                  <a:pt x="333" y="222"/>
                  <a:pt x="350" y="227"/>
                </a:cubicBezTo>
                <a:cubicBezTo>
                  <a:pt x="350" y="245"/>
                  <a:pt x="350" y="262"/>
                  <a:pt x="350" y="280"/>
                </a:cubicBezTo>
                <a:cubicBezTo>
                  <a:pt x="350" y="297"/>
                  <a:pt x="350" y="315"/>
                  <a:pt x="350" y="332"/>
                </a:cubicBezTo>
                <a:close/>
                <a:moveTo>
                  <a:pt x="420" y="134"/>
                </a:moveTo>
                <a:lnTo>
                  <a:pt x="420" y="134"/>
                </a:lnTo>
                <a:cubicBezTo>
                  <a:pt x="449" y="134"/>
                  <a:pt x="467" y="146"/>
                  <a:pt x="478" y="158"/>
                </a:cubicBezTo>
                <a:cubicBezTo>
                  <a:pt x="484" y="169"/>
                  <a:pt x="473" y="204"/>
                  <a:pt x="449" y="233"/>
                </a:cubicBezTo>
                <a:cubicBezTo>
                  <a:pt x="443" y="245"/>
                  <a:pt x="437" y="251"/>
                  <a:pt x="432" y="257"/>
                </a:cubicBezTo>
                <a:cubicBezTo>
                  <a:pt x="414" y="245"/>
                  <a:pt x="397" y="227"/>
                  <a:pt x="379" y="210"/>
                </a:cubicBezTo>
                <a:cubicBezTo>
                  <a:pt x="373" y="187"/>
                  <a:pt x="373" y="163"/>
                  <a:pt x="368" y="140"/>
                </a:cubicBezTo>
                <a:cubicBezTo>
                  <a:pt x="385" y="140"/>
                  <a:pt x="403" y="134"/>
                  <a:pt x="420" y="134"/>
                </a:cubicBezTo>
                <a:close/>
                <a:moveTo>
                  <a:pt x="379" y="251"/>
                </a:moveTo>
                <a:lnTo>
                  <a:pt x="379" y="251"/>
                </a:lnTo>
                <a:cubicBezTo>
                  <a:pt x="391" y="262"/>
                  <a:pt x="403" y="268"/>
                  <a:pt x="408" y="280"/>
                </a:cubicBezTo>
                <a:cubicBezTo>
                  <a:pt x="403" y="286"/>
                  <a:pt x="391" y="297"/>
                  <a:pt x="379" y="303"/>
                </a:cubicBezTo>
                <a:cubicBezTo>
                  <a:pt x="379" y="297"/>
                  <a:pt x="379" y="286"/>
                  <a:pt x="379" y="280"/>
                </a:cubicBezTo>
                <a:cubicBezTo>
                  <a:pt x="379" y="268"/>
                  <a:pt x="379" y="262"/>
                  <a:pt x="379" y="251"/>
                </a:cubicBezTo>
                <a:close/>
                <a:moveTo>
                  <a:pt x="478" y="402"/>
                </a:moveTo>
                <a:lnTo>
                  <a:pt x="478" y="402"/>
                </a:lnTo>
                <a:cubicBezTo>
                  <a:pt x="467" y="414"/>
                  <a:pt x="449" y="426"/>
                  <a:pt x="420" y="426"/>
                </a:cubicBezTo>
                <a:cubicBezTo>
                  <a:pt x="403" y="426"/>
                  <a:pt x="385" y="420"/>
                  <a:pt x="368" y="414"/>
                </a:cubicBezTo>
                <a:cubicBezTo>
                  <a:pt x="373" y="396"/>
                  <a:pt x="373" y="373"/>
                  <a:pt x="379" y="350"/>
                </a:cubicBezTo>
                <a:cubicBezTo>
                  <a:pt x="397" y="332"/>
                  <a:pt x="414" y="315"/>
                  <a:pt x="432" y="303"/>
                </a:cubicBezTo>
                <a:cubicBezTo>
                  <a:pt x="437" y="309"/>
                  <a:pt x="443" y="315"/>
                  <a:pt x="449" y="321"/>
                </a:cubicBezTo>
                <a:cubicBezTo>
                  <a:pt x="473" y="356"/>
                  <a:pt x="484" y="391"/>
                  <a:pt x="478" y="4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76175" lIns="152350" spcFirstLastPara="1" rIns="152350" wrap="square" tIns="76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304" name="Google Shape;304;p32"/>
          <p:cNvGrpSpPr/>
          <p:nvPr/>
        </p:nvGrpSpPr>
        <p:grpSpPr>
          <a:xfrm>
            <a:off x="19992159" y="7211588"/>
            <a:ext cx="1077182" cy="959617"/>
            <a:chOff x="2361120" y="9610894"/>
            <a:chExt cx="559844" cy="498742"/>
          </a:xfrm>
        </p:grpSpPr>
        <p:sp>
          <p:nvSpPr>
            <p:cNvPr id="305" name="Google Shape;305;p32"/>
            <p:cNvSpPr/>
            <p:nvPr/>
          </p:nvSpPr>
          <p:spPr>
            <a:xfrm>
              <a:off x="2505456" y="9698394"/>
              <a:ext cx="415508" cy="411242"/>
            </a:xfrm>
            <a:custGeom>
              <a:rect b="b" l="l" r="r" t="t"/>
              <a:pathLst>
                <a:path extrusionOk="0" h="415" w="421">
                  <a:moveTo>
                    <a:pt x="420" y="245"/>
                  </a:moveTo>
                  <a:lnTo>
                    <a:pt x="420" y="245"/>
                  </a:lnTo>
                  <a:cubicBezTo>
                    <a:pt x="420" y="82"/>
                    <a:pt x="420" y="82"/>
                    <a:pt x="420" y="82"/>
                  </a:cubicBezTo>
                  <a:cubicBezTo>
                    <a:pt x="420" y="41"/>
                    <a:pt x="391" y="6"/>
                    <a:pt x="344" y="0"/>
                  </a:cubicBezTo>
                  <a:cubicBezTo>
                    <a:pt x="344" y="158"/>
                    <a:pt x="344" y="158"/>
                    <a:pt x="344" y="158"/>
                  </a:cubicBezTo>
                  <a:cubicBezTo>
                    <a:pt x="344" y="228"/>
                    <a:pt x="291" y="280"/>
                    <a:pt x="222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23" y="292"/>
                    <a:pt x="12" y="303"/>
                    <a:pt x="0" y="309"/>
                  </a:cubicBezTo>
                  <a:cubicBezTo>
                    <a:pt x="12" y="321"/>
                    <a:pt x="29" y="327"/>
                    <a:pt x="53" y="327"/>
                  </a:cubicBezTo>
                  <a:cubicBezTo>
                    <a:pt x="256" y="327"/>
                    <a:pt x="256" y="327"/>
                    <a:pt x="256" y="327"/>
                  </a:cubicBezTo>
                  <a:cubicBezTo>
                    <a:pt x="332" y="414"/>
                    <a:pt x="420" y="397"/>
                    <a:pt x="402" y="385"/>
                  </a:cubicBezTo>
                  <a:cubicBezTo>
                    <a:pt x="379" y="362"/>
                    <a:pt x="367" y="344"/>
                    <a:pt x="361" y="327"/>
                  </a:cubicBezTo>
                  <a:cubicBezTo>
                    <a:pt x="396" y="315"/>
                    <a:pt x="420" y="286"/>
                    <a:pt x="420" y="24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76175" lIns="152350" spcFirstLastPara="1" rIns="152350" wrap="square" tIns="76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2361120" y="9610894"/>
              <a:ext cx="450501" cy="393743"/>
            </a:xfrm>
            <a:custGeom>
              <a:rect b="b" l="l" r="r" t="t"/>
              <a:pathLst>
                <a:path extrusionOk="0" h="397" w="456">
                  <a:moveTo>
                    <a:pt x="455" y="245"/>
                  </a:moveTo>
                  <a:lnTo>
                    <a:pt x="455" y="245"/>
                  </a:lnTo>
                  <a:cubicBezTo>
                    <a:pt x="455" y="87"/>
                    <a:pt x="455" y="87"/>
                    <a:pt x="455" y="87"/>
                  </a:cubicBezTo>
                  <a:cubicBezTo>
                    <a:pt x="455" y="41"/>
                    <a:pt x="414" y="0"/>
                    <a:pt x="368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35" y="0"/>
                    <a:pt x="0" y="41"/>
                    <a:pt x="0" y="87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5"/>
                    <a:pt x="29" y="320"/>
                    <a:pt x="64" y="326"/>
                  </a:cubicBezTo>
                  <a:cubicBezTo>
                    <a:pt x="59" y="344"/>
                    <a:pt x="41" y="367"/>
                    <a:pt x="18" y="385"/>
                  </a:cubicBezTo>
                  <a:cubicBezTo>
                    <a:pt x="12" y="390"/>
                    <a:pt x="18" y="396"/>
                    <a:pt x="41" y="396"/>
                  </a:cubicBezTo>
                  <a:cubicBezTo>
                    <a:pt x="70" y="396"/>
                    <a:pt x="117" y="379"/>
                    <a:pt x="169" y="332"/>
                  </a:cubicBezTo>
                  <a:cubicBezTo>
                    <a:pt x="368" y="332"/>
                    <a:pt x="368" y="332"/>
                    <a:pt x="368" y="332"/>
                  </a:cubicBezTo>
                  <a:cubicBezTo>
                    <a:pt x="414" y="332"/>
                    <a:pt x="455" y="291"/>
                    <a:pt x="455" y="24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76175" lIns="152350" spcFirstLastPara="1" rIns="152350" wrap="square" tIns="76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07" name="Google Shape;307;p32"/>
          <p:cNvSpPr/>
          <p:nvPr/>
        </p:nvSpPr>
        <p:spPr>
          <a:xfrm>
            <a:off x="617505" y="2876259"/>
            <a:ext cx="987177" cy="987434"/>
          </a:xfrm>
          <a:custGeom>
            <a:rect b="b" l="l" r="r" t="t"/>
            <a:pathLst>
              <a:path extrusionOk="0" h="21579" w="21600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01575" lIns="101575" spcFirstLastPara="1" rIns="101575" wrap="square" tIns="101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t/>
            </a:r>
            <a:endParaRPr b="0" i="0" sz="5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8" name="Google Shape;308;p32"/>
          <p:cNvSpPr/>
          <p:nvPr/>
        </p:nvSpPr>
        <p:spPr>
          <a:xfrm>
            <a:off x="735820" y="5185970"/>
            <a:ext cx="750546" cy="807998"/>
          </a:xfrm>
          <a:custGeom>
            <a:rect b="b" l="l" r="r" t="t"/>
            <a:pathLst>
              <a:path extrusionOk="0" h="561" w="520">
                <a:moveTo>
                  <a:pt x="519" y="134"/>
                </a:moveTo>
                <a:lnTo>
                  <a:pt x="519" y="134"/>
                </a:lnTo>
                <a:cubicBezTo>
                  <a:pt x="467" y="59"/>
                  <a:pt x="379" y="0"/>
                  <a:pt x="280" y="0"/>
                </a:cubicBezTo>
                <a:cubicBezTo>
                  <a:pt x="123" y="0"/>
                  <a:pt x="0" y="128"/>
                  <a:pt x="0" y="280"/>
                </a:cubicBezTo>
                <a:cubicBezTo>
                  <a:pt x="0" y="437"/>
                  <a:pt x="123" y="560"/>
                  <a:pt x="280" y="560"/>
                </a:cubicBezTo>
                <a:cubicBezTo>
                  <a:pt x="379" y="560"/>
                  <a:pt x="467" y="507"/>
                  <a:pt x="513" y="426"/>
                </a:cubicBezTo>
                <a:cubicBezTo>
                  <a:pt x="274" y="286"/>
                  <a:pt x="274" y="286"/>
                  <a:pt x="274" y="286"/>
                </a:cubicBezTo>
                <a:lnTo>
                  <a:pt x="519" y="134"/>
                </a:lnTo>
                <a:close/>
                <a:moveTo>
                  <a:pt x="327" y="76"/>
                </a:moveTo>
                <a:lnTo>
                  <a:pt x="327" y="76"/>
                </a:lnTo>
                <a:cubicBezTo>
                  <a:pt x="350" y="76"/>
                  <a:pt x="373" y="99"/>
                  <a:pt x="373" y="123"/>
                </a:cubicBezTo>
                <a:cubicBezTo>
                  <a:pt x="373" y="146"/>
                  <a:pt x="350" y="169"/>
                  <a:pt x="327" y="169"/>
                </a:cubicBezTo>
                <a:cubicBezTo>
                  <a:pt x="303" y="169"/>
                  <a:pt x="280" y="146"/>
                  <a:pt x="280" y="123"/>
                </a:cubicBezTo>
                <a:cubicBezTo>
                  <a:pt x="280" y="99"/>
                  <a:pt x="303" y="76"/>
                  <a:pt x="327" y="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76175" lIns="152350" spcFirstLastPara="1" rIns="152350" wrap="square" tIns="76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09" name="Google Shape;309;p32"/>
          <p:cNvSpPr/>
          <p:nvPr/>
        </p:nvSpPr>
        <p:spPr>
          <a:xfrm>
            <a:off x="669713" y="7316245"/>
            <a:ext cx="882760" cy="942351"/>
          </a:xfrm>
          <a:custGeom>
            <a:rect b="b" l="l" r="r" t="t"/>
            <a:pathLst>
              <a:path extrusionOk="0" h="561" w="526">
                <a:moveTo>
                  <a:pt x="502" y="140"/>
                </a:moveTo>
                <a:lnTo>
                  <a:pt x="502" y="140"/>
                </a:lnTo>
                <a:cubicBezTo>
                  <a:pt x="490" y="117"/>
                  <a:pt x="461" y="105"/>
                  <a:pt x="420" y="105"/>
                </a:cubicBezTo>
                <a:cubicBezTo>
                  <a:pt x="403" y="105"/>
                  <a:pt x="379" y="105"/>
                  <a:pt x="356" y="111"/>
                </a:cubicBezTo>
                <a:cubicBezTo>
                  <a:pt x="333" y="47"/>
                  <a:pt x="298" y="0"/>
                  <a:pt x="263" y="0"/>
                </a:cubicBezTo>
                <a:cubicBezTo>
                  <a:pt x="222" y="0"/>
                  <a:pt x="187" y="47"/>
                  <a:pt x="164" y="111"/>
                </a:cubicBezTo>
                <a:cubicBezTo>
                  <a:pt x="140" y="105"/>
                  <a:pt x="123" y="105"/>
                  <a:pt x="99" y="105"/>
                </a:cubicBezTo>
                <a:cubicBezTo>
                  <a:pt x="82" y="105"/>
                  <a:pt x="64" y="111"/>
                  <a:pt x="53" y="111"/>
                </a:cubicBezTo>
                <a:cubicBezTo>
                  <a:pt x="35" y="117"/>
                  <a:pt x="24" y="128"/>
                  <a:pt x="18" y="140"/>
                </a:cubicBezTo>
                <a:cubicBezTo>
                  <a:pt x="0" y="175"/>
                  <a:pt x="18" y="227"/>
                  <a:pt x="70" y="280"/>
                </a:cubicBezTo>
                <a:cubicBezTo>
                  <a:pt x="18" y="332"/>
                  <a:pt x="0" y="385"/>
                  <a:pt x="18" y="420"/>
                </a:cubicBezTo>
                <a:cubicBezTo>
                  <a:pt x="30" y="443"/>
                  <a:pt x="64" y="455"/>
                  <a:pt x="99" y="455"/>
                </a:cubicBezTo>
                <a:cubicBezTo>
                  <a:pt x="123" y="455"/>
                  <a:pt x="140" y="449"/>
                  <a:pt x="164" y="449"/>
                </a:cubicBezTo>
                <a:cubicBezTo>
                  <a:pt x="187" y="513"/>
                  <a:pt x="222" y="560"/>
                  <a:pt x="263" y="560"/>
                </a:cubicBezTo>
                <a:cubicBezTo>
                  <a:pt x="298" y="560"/>
                  <a:pt x="333" y="513"/>
                  <a:pt x="356" y="449"/>
                </a:cubicBezTo>
                <a:cubicBezTo>
                  <a:pt x="379" y="449"/>
                  <a:pt x="403" y="455"/>
                  <a:pt x="420" y="455"/>
                </a:cubicBezTo>
                <a:cubicBezTo>
                  <a:pt x="461" y="455"/>
                  <a:pt x="490" y="443"/>
                  <a:pt x="502" y="420"/>
                </a:cubicBezTo>
                <a:cubicBezTo>
                  <a:pt x="525" y="385"/>
                  <a:pt x="502" y="332"/>
                  <a:pt x="455" y="280"/>
                </a:cubicBezTo>
                <a:cubicBezTo>
                  <a:pt x="502" y="227"/>
                  <a:pt x="525" y="175"/>
                  <a:pt x="502" y="140"/>
                </a:cubicBezTo>
                <a:close/>
                <a:moveTo>
                  <a:pt x="99" y="426"/>
                </a:moveTo>
                <a:lnTo>
                  <a:pt x="99" y="426"/>
                </a:lnTo>
                <a:cubicBezTo>
                  <a:pt x="70" y="426"/>
                  <a:pt x="53" y="414"/>
                  <a:pt x="47" y="402"/>
                </a:cubicBezTo>
                <a:cubicBezTo>
                  <a:pt x="35" y="391"/>
                  <a:pt x="47" y="356"/>
                  <a:pt x="70" y="321"/>
                </a:cubicBezTo>
                <a:cubicBezTo>
                  <a:pt x="76" y="315"/>
                  <a:pt x="82" y="309"/>
                  <a:pt x="88" y="303"/>
                </a:cubicBezTo>
                <a:cubicBezTo>
                  <a:pt x="105" y="315"/>
                  <a:pt x="123" y="332"/>
                  <a:pt x="146" y="350"/>
                </a:cubicBezTo>
                <a:cubicBezTo>
                  <a:pt x="146" y="373"/>
                  <a:pt x="152" y="396"/>
                  <a:pt x="158" y="414"/>
                </a:cubicBezTo>
                <a:cubicBezTo>
                  <a:pt x="134" y="420"/>
                  <a:pt x="117" y="426"/>
                  <a:pt x="99" y="426"/>
                </a:cubicBezTo>
                <a:close/>
                <a:moveTo>
                  <a:pt x="140" y="303"/>
                </a:moveTo>
                <a:lnTo>
                  <a:pt x="140" y="303"/>
                </a:lnTo>
                <a:cubicBezTo>
                  <a:pt x="129" y="297"/>
                  <a:pt x="123" y="286"/>
                  <a:pt x="111" y="280"/>
                </a:cubicBezTo>
                <a:cubicBezTo>
                  <a:pt x="123" y="268"/>
                  <a:pt x="129" y="262"/>
                  <a:pt x="140" y="251"/>
                </a:cubicBezTo>
                <a:cubicBezTo>
                  <a:pt x="140" y="262"/>
                  <a:pt x="140" y="268"/>
                  <a:pt x="140" y="280"/>
                </a:cubicBezTo>
                <a:cubicBezTo>
                  <a:pt x="140" y="286"/>
                  <a:pt x="140" y="297"/>
                  <a:pt x="140" y="303"/>
                </a:cubicBezTo>
                <a:close/>
                <a:moveTo>
                  <a:pt x="146" y="210"/>
                </a:moveTo>
                <a:lnTo>
                  <a:pt x="146" y="210"/>
                </a:lnTo>
                <a:cubicBezTo>
                  <a:pt x="123" y="227"/>
                  <a:pt x="105" y="245"/>
                  <a:pt x="88" y="257"/>
                </a:cubicBezTo>
                <a:cubicBezTo>
                  <a:pt x="82" y="251"/>
                  <a:pt x="76" y="245"/>
                  <a:pt x="70" y="233"/>
                </a:cubicBezTo>
                <a:cubicBezTo>
                  <a:pt x="47" y="204"/>
                  <a:pt x="35" y="169"/>
                  <a:pt x="47" y="158"/>
                </a:cubicBezTo>
                <a:cubicBezTo>
                  <a:pt x="53" y="146"/>
                  <a:pt x="70" y="134"/>
                  <a:pt x="99" y="134"/>
                </a:cubicBezTo>
                <a:cubicBezTo>
                  <a:pt x="117" y="134"/>
                  <a:pt x="134" y="140"/>
                  <a:pt x="158" y="140"/>
                </a:cubicBezTo>
                <a:cubicBezTo>
                  <a:pt x="152" y="163"/>
                  <a:pt x="146" y="187"/>
                  <a:pt x="146" y="210"/>
                </a:cubicBezTo>
                <a:close/>
                <a:moveTo>
                  <a:pt x="344" y="187"/>
                </a:moveTo>
                <a:lnTo>
                  <a:pt x="344" y="187"/>
                </a:lnTo>
                <a:cubicBezTo>
                  <a:pt x="338" y="187"/>
                  <a:pt x="327" y="181"/>
                  <a:pt x="321" y="175"/>
                </a:cubicBezTo>
                <a:cubicBezTo>
                  <a:pt x="315" y="169"/>
                  <a:pt x="304" y="169"/>
                  <a:pt x="298" y="163"/>
                </a:cubicBezTo>
                <a:cubicBezTo>
                  <a:pt x="309" y="158"/>
                  <a:pt x="321" y="152"/>
                  <a:pt x="338" y="152"/>
                </a:cubicBezTo>
                <a:cubicBezTo>
                  <a:pt x="338" y="163"/>
                  <a:pt x="338" y="175"/>
                  <a:pt x="344" y="187"/>
                </a:cubicBezTo>
                <a:close/>
                <a:moveTo>
                  <a:pt x="263" y="29"/>
                </a:moveTo>
                <a:lnTo>
                  <a:pt x="263" y="29"/>
                </a:lnTo>
                <a:cubicBezTo>
                  <a:pt x="280" y="29"/>
                  <a:pt x="309" y="64"/>
                  <a:pt x="327" y="122"/>
                </a:cubicBezTo>
                <a:cubicBezTo>
                  <a:pt x="304" y="128"/>
                  <a:pt x="286" y="134"/>
                  <a:pt x="263" y="146"/>
                </a:cubicBezTo>
                <a:cubicBezTo>
                  <a:pt x="239" y="134"/>
                  <a:pt x="216" y="128"/>
                  <a:pt x="193" y="122"/>
                </a:cubicBezTo>
                <a:cubicBezTo>
                  <a:pt x="216" y="64"/>
                  <a:pt x="239" y="29"/>
                  <a:pt x="263" y="29"/>
                </a:cubicBezTo>
                <a:close/>
                <a:moveTo>
                  <a:pt x="187" y="152"/>
                </a:moveTo>
                <a:lnTo>
                  <a:pt x="187" y="152"/>
                </a:lnTo>
                <a:cubicBezTo>
                  <a:pt x="199" y="152"/>
                  <a:pt x="210" y="158"/>
                  <a:pt x="222" y="163"/>
                </a:cubicBezTo>
                <a:cubicBezTo>
                  <a:pt x="216" y="169"/>
                  <a:pt x="210" y="169"/>
                  <a:pt x="199" y="175"/>
                </a:cubicBezTo>
                <a:cubicBezTo>
                  <a:pt x="193" y="181"/>
                  <a:pt x="187" y="187"/>
                  <a:pt x="181" y="187"/>
                </a:cubicBezTo>
                <a:cubicBezTo>
                  <a:pt x="181" y="175"/>
                  <a:pt x="181" y="163"/>
                  <a:pt x="187" y="152"/>
                </a:cubicBezTo>
                <a:close/>
                <a:moveTo>
                  <a:pt x="181" y="367"/>
                </a:moveTo>
                <a:lnTo>
                  <a:pt x="181" y="367"/>
                </a:lnTo>
                <a:cubicBezTo>
                  <a:pt x="187" y="373"/>
                  <a:pt x="193" y="379"/>
                  <a:pt x="199" y="385"/>
                </a:cubicBezTo>
                <a:cubicBezTo>
                  <a:pt x="210" y="391"/>
                  <a:pt x="216" y="391"/>
                  <a:pt x="222" y="396"/>
                </a:cubicBezTo>
                <a:cubicBezTo>
                  <a:pt x="210" y="402"/>
                  <a:pt x="199" y="408"/>
                  <a:pt x="187" y="408"/>
                </a:cubicBezTo>
                <a:cubicBezTo>
                  <a:pt x="181" y="396"/>
                  <a:pt x="181" y="385"/>
                  <a:pt x="181" y="367"/>
                </a:cubicBezTo>
                <a:close/>
                <a:moveTo>
                  <a:pt x="263" y="531"/>
                </a:moveTo>
                <a:lnTo>
                  <a:pt x="263" y="531"/>
                </a:lnTo>
                <a:cubicBezTo>
                  <a:pt x="239" y="531"/>
                  <a:pt x="216" y="495"/>
                  <a:pt x="193" y="437"/>
                </a:cubicBezTo>
                <a:cubicBezTo>
                  <a:pt x="216" y="432"/>
                  <a:pt x="239" y="426"/>
                  <a:pt x="263" y="414"/>
                </a:cubicBezTo>
                <a:cubicBezTo>
                  <a:pt x="286" y="426"/>
                  <a:pt x="304" y="432"/>
                  <a:pt x="327" y="437"/>
                </a:cubicBezTo>
                <a:cubicBezTo>
                  <a:pt x="309" y="495"/>
                  <a:pt x="280" y="531"/>
                  <a:pt x="263" y="531"/>
                </a:cubicBezTo>
                <a:close/>
                <a:moveTo>
                  <a:pt x="338" y="408"/>
                </a:moveTo>
                <a:lnTo>
                  <a:pt x="338" y="408"/>
                </a:lnTo>
                <a:cubicBezTo>
                  <a:pt x="321" y="408"/>
                  <a:pt x="309" y="402"/>
                  <a:pt x="298" y="396"/>
                </a:cubicBezTo>
                <a:cubicBezTo>
                  <a:pt x="304" y="391"/>
                  <a:pt x="315" y="391"/>
                  <a:pt x="321" y="385"/>
                </a:cubicBezTo>
                <a:cubicBezTo>
                  <a:pt x="327" y="379"/>
                  <a:pt x="338" y="373"/>
                  <a:pt x="344" y="367"/>
                </a:cubicBezTo>
                <a:cubicBezTo>
                  <a:pt x="338" y="385"/>
                  <a:pt x="338" y="396"/>
                  <a:pt x="338" y="408"/>
                </a:cubicBezTo>
                <a:close/>
                <a:moveTo>
                  <a:pt x="350" y="332"/>
                </a:moveTo>
                <a:lnTo>
                  <a:pt x="350" y="332"/>
                </a:lnTo>
                <a:cubicBezTo>
                  <a:pt x="333" y="338"/>
                  <a:pt x="321" y="350"/>
                  <a:pt x="304" y="356"/>
                </a:cubicBezTo>
                <a:cubicBezTo>
                  <a:pt x="292" y="367"/>
                  <a:pt x="274" y="373"/>
                  <a:pt x="263" y="379"/>
                </a:cubicBezTo>
                <a:cubicBezTo>
                  <a:pt x="245" y="373"/>
                  <a:pt x="234" y="367"/>
                  <a:pt x="216" y="356"/>
                </a:cubicBezTo>
                <a:cubicBezTo>
                  <a:pt x="199" y="350"/>
                  <a:pt x="187" y="338"/>
                  <a:pt x="175" y="332"/>
                </a:cubicBezTo>
                <a:cubicBezTo>
                  <a:pt x="175" y="315"/>
                  <a:pt x="169" y="297"/>
                  <a:pt x="169" y="280"/>
                </a:cubicBezTo>
                <a:cubicBezTo>
                  <a:pt x="169" y="262"/>
                  <a:pt x="175" y="245"/>
                  <a:pt x="175" y="227"/>
                </a:cubicBezTo>
                <a:cubicBezTo>
                  <a:pt x="187" y="222"/>
                  <a:pt x="199" y="210"/>
                  <a:pt x="216" y="204"/>
                </a:cubicBezTo>
                <a:cubicBezTo>
                  <a:pt x="234" y="192"/>
                  <a:pt x="245" y="187"/>
                  <a:pt x="263" y="181"/>
                </a:cubicBezTo>
                <a:cubicBezTo>
                  <a:pt x="274" y="187"/>
                  <a:pt x="292" y="192"/>
                  <a:pt x="304" y="204"/>
                </a:cubicBezTo>
                <a:cubicBezTo>
                  <a:pt x="321" y="210"/>
                  <a:pt x="333" y="222"/>
                  <a:pt x="350" y="227"/>
                </a:cubicBezTo>
                <a:cubicBezTo>
                  <a:pt x="350" y="245"/>
                  <a:pt x="350" y="262"/>
                  <a:pt x="350" y="280"/>
                </a:cubicBezTo>
                <a:cubicBezTo>
                  <a:pt x="350" y="297"/>
                  <a:pt x="350" y="315"/>
                  <a:pt x="350" y="332"/>
                </a:cubicBezTo>
                <a:close/>
                <a:moveTo>
                  <a:pt x="420" y="134"/>
                </a:moveTo>
                <a:lnTo>
                  <a:pt x="420" y="134"/>
                </a:lnTo>
                <a:cubicBezTo>
                  <a:pt x="449" y="134"/>
                  <a:pt x="467" y="146"/>
                  <a:pt x="478" y="158"/>
                </a:cubicBezTo>
                <a:cubicBezTo>
                  <a:pt x="484" y="169"/>
                  <a:pt x="473" y="204"/>
                  <a:pt x="449" y="233"/>
                </a:cubicBezTo>
                <a:cubicBezTo>
                  <a:pt x="443" y="245"/>
                  <a:pt x="437" y="251"/>
                  <a:pt x="432" y="257"/>
                </a:cubicBezTo>
                <a:cubicBezTo>
                  <a:pt x="414" y="245"/>
                  <a:pt x="397" y="227"/>
                  <a:pt x="379" y="210"/>
                </a:cubicBezTo>
                <a:cubicBezTo>
                  <a:pt x="373" y="187"/>
                  <a:pt x="373" y="163"/>
                  <a:pt x="368" y="140"/>
                </a:cubicBezTo>
                <a:cubicBezTo>
                  <a:pt x="385" y="140"/>
                  <a:pt x="403" y="134"/>
                  <a:pt x="420" y="134"/>
                </a:cubicBezTo>
                <a:close/>
                <a:moveTo>
                  <a:pt x="379" y="251"/>
                </a:moveTo>
                <a:lnTo>
                  <a:pt x="379" y="251"/>
                </a:lnTo>
                <a:cubicBezTo>
                  <a:pt x="391" y="262"/>
                  <a:pt x="403" y="268"/>
                  <a:pt x="408" y="280"/>
                </a:cubicBezTo>
                <a:cubicBezTo>
                  <a:pt x="403" y="286"/>
                  <a:pt x="391" y="297"/>
                  <a:pt x="379" y="303"/>
                </a:cubicBezTo>
                <a:cubicBezTo>
                  <a:pt x="379" y="297"/>
                  <a:pt x="379" y="286"/>
                  <a:pt x="379" y="280"/>
                </a:cubicBezTo>
                <a:cubicBezTo>
                  <a:pt x="379" y="268"/>
                  <a:pt x="379" y="262"/>
                  <a:pt x="379" y="251"/>
                </a:cubicBezTo>
                <a:close/>
                <a:moveTo>
                  <a:pt x="478" y="402"/>
                </a:moveTo>
                <a:lnTo>
                  <a:pt x="478" y="402"/>
                </a:lnTo>
                <a:cubicBezTo>
                  <a:pt x="467" y="414"/>
                  <a:pt x="449" y="426"/>
                  <a:pt x="420" y="426"/>
                </a:cubicBezTo>
                <a:cubicBezTo>
                  <a:pt x="403" y="426"/>
                  <a:pt x="385" y="420"/>
                  <a:pt x="368" y="414"/>
                </a:cubicBezTo>
                <a:cubicBezTo>
                  <a:pt x="373" y="396"/>
                  <a:pt x="373" y="373"/>
                  <a:pt x="379" y="350"/>
                </a:cubicBezTo>
                <a:cubicBezTo>
                  <a:pt x="397" y="332"/>
                  <a:pt x="414" y="315"/>
                  <a:pt x="432" y="303"/>
                </a:cubicBezTo>
                <a:cubicBezTo>
                  <a:pt x="437" y="309"/>
                  <a:pt x="443" y="315"/>
                  <a:pt x="449" y="321"/>
                </a:cubicBezTo>
                <a:cubicBezTo>
                  <a:pt x="473" y="356"/>
                  <a:pt x="484" y="391"/>
                  <a:pt x="478" y="40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76175" lIns="152350" spcFirstLastPara="1" rIns="152350" wrap="square" tIns="76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310" name="Google Shape;310;p32"/>
          <p:cNvGrpSpPr/>
          <p:nvPr/>
        </p:nvGrpSpPr>
        <p:grpSpPr>
          <a:xfrm>
            <a:off x="572502" y="9580872"/>
            <a:ext cx="1077182" cy="959617"/>
            <a:chOff x="2361120" y="9610894"/>
            <a:chExt cx="559844" cy="498742"/>
          </a:xfrm>
        </p:grpSpPr>
        <p:sp>
          <p:nvSpPr>
            <p:cNvPr id="311" name="Google Shape;311;p32"/>
            <p:cNvSpPr/>
            <p:nvPr/>
          </p:nvSpPr>
          <p:spPr>
            <a:xfrm>
              <a:off x="2505456" y="9698394"/>
              <a:ext cx="415508" cy="411242"/>
            </a:xfrm>
            <a:custGeom>
              <a:rect b="b" l="l" r="r" t="t"/>
              <a:pathLst>
                <a:path extrusionOk="0" h="415" w="421">
                  <a:moveTo>
                    <a:pt x="420" y="245"/>
                  </a:moveTo>
                  <a:lnTo>
                    <a:pt x="420" y="245"/>
                  </a:lnTo>
                  <a:cubicBezTo>
                    <a:pt x="420" y="82"/>
                    <a:pt x="420" y="82"/>
                    <a:pt x="420" y="82"/>
                  </a:cubicBezTo>
                  <a:cubicBezTo>
                    <a:pt x="420" y="41"/>
                    <a:pt x="391" y="6"/>
                    <a:pt x="344" y="0"/>
                  </a:cubicBezTo>
                  <a:cubicBezTo>
                    <a:pt x="344" y="158"/>
                    <a:pt x="344" y="158"/>
                    <a:pt x="344" y="158"/>
                  </a:cubicBezTo>
                  <a:cubicBezTo>
                    <a:pt x="344" y="228"/>
                    <a:pt x="291" y="280"/>
                    <a:pt x="222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23" y="292"/>
                    <a:pt x="12" y="303"/>
                    <a:pt x="0" y="309"/>
                  </a:cubicBezTo>
                  <a:cubicBezTo>
                    <a:pt x="12" y="321"/>
                    <a:pt x="29" y="327"/>
                    <a:pt x="53" y="327"/>
                  </a:cubicBezTo>
                  <a:cubicBezTo>
                    <a:pt x="256" y="327"/>
                    <a:pt x="256" y="327"/>
                    <a:pt x="256" y="327"/>
                  </a:cubicBezTo>
                  <a:cubicBezTo>
                    <a:pt x="332" y="414"/>
                    <a:pt x="420" y="397"/>
                    <a:pt x="402" y="385"/>
                  </a:cubicBezTo>
                  <a:cubicBezTo>
                    <a:pt x="379" y="362"/>
                    <a:pt x="367" y="344"/>
                    <a:pt x="361" y="327"/>
                  </a:cubicBezTo>
                  <a:cubicBezTo>
                    <a:pt x="396" y="315"/>
                    <a:pt x="420" y="286"/>
                    <a:pt x="420" y="245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76175" lIns="152350" spcFirstLastPara="1" rIns="152350" wrap="square" tIns="76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2361120" y="9610894"/>
              <a:ext cx="450501" cy="393743"/>
            </a:xfrm>
            <a:custGeom>
              <a:rect b="b" l="l" r="r" t="t"/>
              <a:pathLst>
                <a:path extrusionOk="0" h="397" w="456">
                  <a:moveTo>
                    <a:pt x="455" y="245"/>
                  </a:moveTo>
                  <a:lnTo>
                    <a:pt x="455" y="245"/>
                  </a:lnTo>
                  <a:cubicBezTo>
                    <a:pt x="455" y="87"/>
                    <a:pt x="455" y="87"/>
                    <a:pt x="455" y="87"/>
                  </a:cubicBezTo>
                  <a:cubicBezTo>
                    <a:pt x="455" y="41"/>
                    <a:pt x="414" y="0"/>
                    <a:pt x="368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35" y="0"/>
                    <a:pt x="0" y="41"/>
                    <a:pt x="0" y="87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5"/>
                    <a:pt x="29" y="320"/>
                    <a:pt x="64" y="326"/>
                  </a:cubicBezTo>
                  <a:cubicBezTo>
                    <a:pt x="59" y="344"/>
                    <a:pt x="41" y="367"/>
                    <a:pt x="18" y="385"/>
                  </a:cubicBezTo>
                  <a:cubicBezTo>
                    <a:pt x="12" y="390"/>
                    <a:pt x="18" y="396"/>
                    <a:pt x="41" y="396"/>
                  </a:cubicBezTo>
                  <a:cubicBezTo>
                    <a:pt x="70" y="396"/>
                    <a:pt x="117" y="379"/>
                    <a:pt x="169" y="332"/>
                  </a:cubicBezTo>
                  <a:cubicBezTo>
                    <a:pt x="368" y="332"/>
                    <a:pt x="368" y="332"/>
                    <a:pt x="368" y="332"/>
                  </a:cubicBezTo>
                  <a:cubicBezTo>
                    <a:pt x="414" y="332"/>
                    <a:pt x="455" y="291"/>
                    <a:pt x="455" y="245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76175" lIns="152350" spcFirstLastPara="1" rIns="152350" wrap="square" tIns="76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13" name="Google Shape;313;p32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4" name="Google Shape;31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2540" y="11467890"/>
            <a:ext cx="2584065" cy="173959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2"/>
          <p:cNvSpPr txBox="1"/>
          <p:nvPr/>
        </p:nvSpPr>
        <p:spPr>
          <a:xfrm>
            <a:off x="12846682" y="8579433"/>
            <a:ext cx="4899634" cy="5231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2"/>
          <p:cNvSpPr txBox="1"/>
          <p:nvPr/>
        </p:nvSpPr>
        <p:spPr>
          <a:xfrm>
            <a:off x="12846682" y="5386695"/>
            <a:ext cx="4899634" cy="5231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2"/>
          <p:cNvSpPr txBox="1"/>
          <p:nvPr/>
        </p:nvSpPr>
        <p:spPr>
          <a:xfrm>
            <a:off x="18025319" y="5328377"/>
            <a:ext cx="4899634" cy="5231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2"/>
          <p:cNvSpPr txBox="1"/>
          <p:nvPr/>
        </p:nvSpPr>
        <p:spPr>
          <a:xfrm>
            <a:off x="3226482" y="3585129"/>
            <a:ext cx="4899634" cy="5231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2"/>
          <p:cNvSpPr txBox="1"/>
          <p:nvPr/>
        </p:nvSpPr>
        <p:spPr>
          <a:xfrm>
            <a:off x="3203169" y="5570253"/>
            <a:ext cx="4899634" cy="5231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2"/>
          <p:cNvSpPr txBox="1"/>
          <p:nvPr/>
        </p:nvSpPr>
        <p:spPr>
          <a:xfrm>
            <a:off x="3226482" y="7294890"/>
            <a:ext cx="4899634" cy="5231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2"/>
          <p:cNvSpPr txBox="1"/>
          <p:nvPr/>
        </p:nvSpPr>
        <p:spPr>
          <a:xfrm>
            <a:off x="3170981" y="9097723"/>
            <a:ext cx="4899634" cy="5231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3"/>
          <p:cNvSpPr txBox="1"/>
          <p:nvPr/>
        </p:nvSpPr>
        <p:spPr>
          <a:xfrm>
            <a:off x="5596295" y="7962609"/>
            <a:ext cx="1318505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-US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For Listening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3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9" name="Google Shape;32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2540" y="11467890"/>
            <a:ext cx="2584065" cy="173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9769" y="1971821"/>
            <a:ext cx="7258111" cy="4886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4"/>
          <p:cNvSpPr txBox="1"/>
          <p:nvPr/>
        </p:nvSpPr>
        <p:spPr>
          <a:xfrm>
            <a:off x="1711325" y="483017"/>
            <a:ext cx="20962938" cy="923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EXTRA</a:t>
            </a:r>
            <a:endParaRPr b="1" i="0" sz="54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37" name="Google Shape;337;p34"/>
          <p:cNvSpPr/>
          <p:nvPr/>
        </p:nvSpPr>
        <p:spPr>
          <a:xfrm rot="5400000">
            <a:off x="15203314" y="4176692"/>
            <a:ext cx="7747040" cy="6797397"/>
          </a:xfrm>
          <a:custGeom>
            <a:rect b="b" l="l" r="r" t="t"/>
            <a:pathLst>
              <a:path extrusionOk="0" h="11401" w="12993">
                <a:moveTo>
                  <a:pt x="12618" y="4457"/>
                </a:moveTo>
                <a:lnTo>
                  <a:pt x="12618" y="4457"/>
                </a:lnTo>
                <a:cubicBezTo>
                  <a:pt x="12662" y="4338"/>
                  <a:pt x="12686" y="4211"/>
                  <a:pt x="12686" y="4080"/>
                </a:cubicBezTo>
                <a:cubicBezTo>
                  <a:pt x="12698" y="3948"/>
                  <a:pt x="12690" y="3805"/>
                  <a:pt x="12662" y="3678"/>
                </a:cubicBezTo>
                <a:cubicBezTo>
                  <a:pt x="12658" y="3642"/>
                  <a:pt x="12650" y="3610"/>
                  <a:pt x="12642" y="3575"/>
                </a:cubicBezTo>
                <a:cubicBezTo>
                  <a:pt x="12634" y="3551"/>
                  <a:pt x="12602" y="3563"/>
                  <a:pt x="12606" y="3587"/>
                </a:cubicBezTo>
                <a:cubicBezTo>
                  <a:pt x="12610" y="3606"/>
                  <a:pt x="12614" y="3630"/>
                  <a:pt x="12618" y="3654"/>
                </a:cubicBezTo>
                <a:cubicBezTo>
                  <a:pt x="12622" y="3690"/>
                  <a:pt x="12630" y="3722"/>
                  <a:pt x="12634" y="3757"/>
                </a:cubicBezTo>
                <a:cubicBezTo>
                  <a:pt x="12670" y="4251"/>
                  <a:pt x="12384" y="4752"/>
                  <a:pt x="11918" y="4946"/>
                </a:cubicBezTo>
                <a:cubicBezTo>
                  <a:pt x="11612" y="5074"/>
                  <a:pt x="11258" y="5102"/>
                  <a:pt x="10928" y="5098"/>
                </a:cubicBezTo>
                <a:cubicBezTo>
                  <a:pt x="10594" y="5090"/>
                  <a:pt x="10260" y="5034"/>
                  <a:pt x="9942" y="4927"/>
                </a:cubicBezTo>
                <a:cubicBezTo>
                  <a:pt x="9691" y="4843"/>
                  <a:pt x="9457" y="4724"/>
                  <a:pt x="9222" y="4608"/>
                </a:cubicBezTo>
                <a:cubicBezTo>
                  <a:pt x="9361" y="4529"/>
                  <a:pt x="9457" y="4390"/>
                  <a:pt x="9465" y="4223"/>
                </a:cubicBezTo>
                <a:cubicBezTo>
                  <a:pt x="9469" y="4036"/>
                  <a:pt x="9349" y="3801"/>
                  <a:pt x="9147" y="3773"/>
                </a:cubicBezTo>
                <a:lnTo>
                  <a:pt x="9147" y="3773"/>
                </a:lnTo>
                <a:lnTo>
                  <a:pt x="9147" y="3773"/>
                </a:lnTo>
                <a:lnTo>
                  <a:pt x="9143" y="3773"/>
                </a:lnTo>
                <a:cubicBezTo>
                  <a:pt x="9123" y="3773"/>
                  <a:pt x="9119" y="3805"/>
                  <a:pt x="9139" y="3805"/>
                </a:cubicBezTo>
                <a:cubicBezTo>
                  <a:pt x="9345" y="3845"/>
                  <a:pt x="9437" y="4072"/>
                  <a:pt x="9357" y="4259"/>
                </a:cubicBezTo>
                <a:cubicBezTo>
                  <a:pt x="9298" y="4402"/>
                  <a:pt x="9178" y="4481"/>
                  <a:pt x="9039" y="4521"/>
                </a:cubicBezTo>
                <a:cubicBezTo>
                  <a:pt x="8765" y="4390"/>
                  <a:pt x="8486" y="4278"/>
                  <a:pt x="8172" y="4251"/>
                </a:cubicBezTo>
                <a:cubicBezTo>
                  <a:pt x="7874" y="4219"/>
                  <a:pt x="7568" y="4255"/>
                  <a:pt x="7278" y="4342"/>
                </a:cubicBezTo>
                <a:cubicBezTo>
                  <a:pt x="7278" y="3936"/>
                  <a:pt x="7103" y="3547"/>
                  <a:pt x="6808" y="3272"/>
                </a:cubicBezTo>
                <a:cubicBezTo>
                  <a:pt x="6836" y="3034"/>
                  <a:pt x="7023" y="2823"/>
                  <a:pt x="7170" y="2648"/>
                </a:cubicBezTo>
                <a:cubicBezTo>
                  <a:pt x="7325" y="2465"/>
                  <a:pt x="7480" y="2290"/>
                  <a:pt x="7612" y="2091"/>
                </a:cubicBezTo>
                <a:cubicBezTo>
                  <a:pt x="7639" y="2075"/>
                  <a:pt x="7667" y="2059"/>
                  <a:pt x="7699" y="2052"/>
                </a:cubicBezTo>
                <a:cubicBezTo>
                  <a:pt x="7810" y="2020"/>
                  <a:pt x="7934" y="2063"/>
                  <a:pt x="8033" y="2115"/>
                </a:cubicBezTo>
                <a:cubicBezTo>
                  <a:pt x="8224" y="2215"/>
                  <a:pt x="8359" y="2421"/>
                  <a:pt x="8248" y="2632"/>
                </a:cubicBezTo>
                <a:cubicBezTo>
                  <a:pt x="8244" y="2640"/>
                  <a:pt x="8248" y="2644"/>
                  <a:pt x="8252" y="2648"/>
                </a:cubicBezTo>
                <a:lnTo>
                  <a:pt x="8252" y="2648"/>
                </a:lnTo>
                <a:cubicBezTo>
                  <a:pt x="8240" y="2668"/>
                  <a:pt x="8268" y="2684"/>
                  <a:pt x="8284" y="2668"/>
                </a:cubicBezTo>
                <a:cubicBezTo>
                  <a:pt x="8435" y="2465"/>
                  <a:pt x="8355" y="2171"/>
                  <a:pt x="8156" y="2032"/>
                </a:cubicBezTo>
                <a:cubicBezTo>
                  <a:pt x="8053" y="1960"/>
                  <a:pt x="7926" y="1924"/>
                  <a:pt x="7799" y="1924"/>
                </a:cubicBezTo>
                <a:cubicBezTo>
                  <a:pt x="7771" y="1924"/>
                  <a:pt x="7739" y="1924"/>
                  <a:pt x="7707" y="1928"/>
                </a:cubicBezTo>
                <a:cubicBezTo>
                  <a:pt x="7926" y="1507"/>
                  <a:pt x="7958" y="998"/>
                  <a:pt x="7727" y="572"/>
                </a:cubicBezTo>
                <a:cubicBezTo>
                  <a:pt x="7791" y="465"/>
                  <a:pt x="7791" y="334"/>
                  <a:pt x="7751" y="218"/>
                </a:cubicBezTo>
                <a:cubicBezTo>
                  <a:pt x="7739" y="179"/>
                  <a:pt x="7719" y="139"/>
                  <a:pt x="7695" y="103"/>
                </a:cubicBezTo>
                <a:cubicBezTo>
                  <a:pt x="7683" y="87"/>
                  <a:pt x="7655" y="103"/>
                  <a:pt x="7667" y="119"/>
                </a:cubicBezTo>
                <a:cubicBezTo>
                  <a:pt x="7679" y="135"/>
                  <a:pt x="7691" y="155"/>
                  <a:pt x="7699" y="171"/>
                </a:cubicBezTo>
                <a:cubicBezTo>
                  <a:pt x="7747" y="274"/>
                  <a:pt x="7743" y="393"/>
                  <a:pt x="7683" y="493"/>
                </a:cubicBezTo>
                <a:cubicBezTo>
                  <a:pt x="7544" y="278"/>
                  <a:pt x="7349" y="107"/>
                  <a:pt x="7115" y="8"/>
                </a:cubicBezTo>
                <a:cubicBezTo>
                  <a:pt x="7103" y="0"/>
                  <a:pt x="7091" y="12"/>
                  <a:pt x="7091" y="20"/>
                </a:cubicBezTo>
                <a:cubicBezTo>
                  <a:pt x="7079" y="27"/>
                  <a:pt x="7071" y="43"/>
                  <a:pt x="7087" y="55"/>
                </a:cubicBezTo>
                <a:cubicBezTo>
                  <a:pt x="7544" y="290"/>
                  <a:pt x="7799" y="791"/>
                  <a:pt x="7715" y="1300"/>
                </a:cubicBezTo>
                <a:cubicBezTo>
                  <a:pt x="7624" y="1849"/>
                  <a:pt x="7150" y="2127"/>
                  <a:pt x="6812" y="2517"/>
                </a:cubicBezTo>
                <a:cubicBezTo>
                  <a:pt x="6677" y="2672"/>
                  <a:pt x="6558" y="2855"/>
                  <a:pt x="6518" y="3058"/>
                </a:cubicBezTo>
                <a:cubicBezTo>
                  <a:pt x="6216" y="2891"/>
                  <a:pt x="5878" y="2787"/>
                  <a:pt x="5564" y="2644"/>
                </a:cubicBezTo>
                <a:cubicBezTo>
                  <a:pt x="5500" y="2616"/>
                  <a:pt x="5436" y="2584"/>
                  <a:pt x="5373" y="2553"/>
                </a:cubicBezTo>
                <a:cubicBezTo>
                  <a:pt x="5222" y="2382"/>
                  <a:pt x="5110" y="2163"/>
                  <a:pt x="5098" y="1936"/>
                </a:cubicBezTo>
                <a:cubicBezTo>
                  <a:pt x="5082" y="1618"/>
                  <a:pt x="5381" y="1447"/>
                  <a:pt x="5659" y="1431"/>
                </a:cubicBezTo>
                <a:cubicBezTo>
                  <a:pt x="5671" y="1431"/>
                  <a:pt x="5675" y="1411"/>
                  <a:pt x="5663" y="1407"/>
                </a:cubicBezTo>
                <a:cubicBezTo>
                  <a:pt x="5385" y="1344"/>
                  <a:pt x="5094" y="1503"/>
                  <a:pt x="5011" y="1781"/>
                </a:cubicBezTo>
                <a:cubicBezTo>
                  <a:pt x="4955" y="1964"/>
                  <a:pt x="4975" y="2215"/>
                  <a:pt x="5079" y="2398"/>
                </a:cubicBezTo>
                <a:cubicBezTo>
                  <a:pt x="4943" y="2322"/>
                  <a:pt x="4812" y="2234"/>
                  <a:pt x="4689" y="2139"/>
                </a:cubicBezTo>
                <a:cubicBezTo>
                  <a:pt x="4458" y="1960"/>
                  <a:pt x="4231" y="1737"/>
                  <a:pt x="4112" y="1471"/>
                </a:cubicBezTo>
                <a:cubicBezTo>
                  <a:pt x="4080" y="1376"/>
                  <a:pt x="4057" y="1276"/>
                  <a:pt x="4041" y="1173"/>
                </a:cubicBezTo>
                <a:cubicBezTo>
                  <a:pt x="4041" y="1157"/>
                  <a:pt x="4017" y="1161"/>
                  <a:pt x="4017" y="1173"/>
                </a:cubicBezTo>
                <a:cubicBezTo>
                  <a:pt x="4017" y="1177"/>
                  <a:pt x="4017" y="1181"/>
                  <a:pt x="4017" y="1181"/>
                </a:cubicBezTo>
                <a:cubicBezTo>
                  <a:pt x="4017" y="1185"/>
                  <a:pt x="4017" y="1185"/>
                  <a:pt x="4017" y="1185"/>
                </a:cubicBezTo>
                <a:cubicBezTo>
                  <a:pt x="4017" y="1220"/>
                  <a:pt x="4021" y="1256"/>
                  <a:pt x="4029" y="1292"/>
                </a:cubicBezTo>
                <a:cubicBezTo>
                  <a:pt x="4064" y="1574"/>
                  <a:pt x="4204" y="1829"/>
                  <a:pt x="4395" y="2044"/>
                </a:cubicBezTo>
                <a:cubicBezTo>
                  <a:pt x="4275" y="2028"/>
                  <a:pt x="4148" y="2056"/>
                  <a:pt x="4033" y="2091"/>
                </a:cubicBezTo>
                <a:cubicBezTo>
                  <a:pt x="3901" y="2131"/>
                  <a:pt x="3762" y="2183"/>
                  <a:pt x="3619" y="2167"/>
                </a:cubicBezTo>
                <a:cubicBezTo>
                  <a:pt x="3480" y="2151"/>
                  <a:pt x="3369" y="2067"/>
                  <a:pt x="3333" y="1932"/>
                </a:cubicBezTo>
                <a:cubicBezTo>
                  <a:pt x="3329" y="1920"/>
                  <a:pt x="3313" y="1920"/>
                  <a:pt x="3313" y="1932"/>
                </a:cubicBezTo>
                <a:cubicBezTo>
                  <a:pt x="3313" y="1940"/>
                  <a:pt x="3313" y="1944"/>
                  <a:pt x="3313" y="1952"/>
                </a:cubicBezTo>
                <a:cubicBezTo>
                  <a:pt x="3293" y="2012"/>
                  <a:pt x="3361" y="2079"/>
                  <a:pt x="3404" y="2119"/>
                </a:cubicBezTo>
                <a:cubicBezTo>
                  <a:pt x="3488" y="2191"/>
                  <a:pt x="3599" y="2234"/>
                  <a:pt x="3711" y="2246"/>
                </a:cubicBezTo>
                <a:cubicBezTo>
                  <a:pt x="3842" y="2262"/>
                  <a:pt x="3977" y="2238"/>
                  <a:pt x="4108" y="2207"/>
                </a:cubicBezTo>
                <a:cubicBezTo>
                  <a:pt x="4235" y="2171"/>
                  <a:pt x="4375" y="2127"/>
                  <a:pt x="4506" y="2167"/>
                </a:cubicBezTo>
                <a:cubicBezTo>
                  <a:pt x="4693" y="2346"/>
                  <a:pt x="4908" y="2501"/>
                  <a:pt x="5122" y="2620"/>
                </a:cubicBezTo>
                <a:cubicBezTo>
                  <a:pt x="5409" y="2779"/>
                  <a:pt x="5715" y="2895"/>
                  <a:pt x="6009" y="3038"/>
                </a:cubicBezTo>
                <a:cubicBezTo>
                  <a:pt x="6299" y="3185"/>
                  <a:pt x="6582" y="3376"/>
                  <a:pt x="6737" y="3670"/>
                </a:cubicBezTo>
                <a:cubicBezTo>
                  <a:pt x="6876" y="3940"/>
                  <a:pt x="6904" y="4255"/>
                  <a:pt x="6828" y="4541"/>
                </a:cubicBezTo>
                <a:cubicBezTo>
                  <a:pt x="6745" y="4593"/>
                  <a:pt x="6661" y="4644"/>
                  <a:pt x="6586" y="4708"/>
                </a:cubicBezTo>
                <a:cubicBezTo>
                  <a:pt x="6180" y="5026"/>
                  <a:pt x="5878" y="5507"/>
                  <a:pt x="5778" y="6020"/>
                </a:cubicBezTo>
                <a:cubicBezTo>
                  <a:pt x="5667" y="5897"/>
                  <a:pt x="5552" y="5774"/>
                  <a:pt x="5428" y="5662"/>
                </a:cubicBezTo>
                <a:cubicBezTo>
                  <a:pt x="5094" y="5352"/>
                  <a:pt x="4709" y="5133"/>
                  <a:pt x="4303" y="4943"/>
                </a:cubicBezTo>
                <a:cubicBezTo>
                  <a:pt x="3989" y="4791"/>
                  <a:pt x="3675" y="4644"/>
                  <a:pt x="3357" y="4501"/>
                </a:cubicBezTo>
                <a:cubicBezTo>
                  <a:pt x="3086" y="4096"/>
                  <a:pt x="2959" y="3618"/>
                  <a:pt x="3015" y="3125"/>
                </a:cubicBezTo>
                <a:cubicBezTo>
                  <a:pt x="3019" y="3109"/>
                  <a:pt x="2995" y="3105"/>
                  <a:pt x="2991" y="3121"/>
                </a:cubicBezTo>
                <a:cubicBezTo>
                  <a:pt x="2903" y="3419"/>
                  <a:pt x="2927" y="3734"/>
                  <a:pt x="2999" y="4032"/>
                </a:cubicBezTo>
                <a:cubicBezTo>
                  <a:pt x="3027" y="4151"/>
                  <a:pt x="3066" y="4282"/>
                  <a:pt x="3130" y="4398"/>
                </a:cubicBezTo>
                <a:cubicBezTo>
                  <a:pt x="3078" y="4374"/>
                  <a:pt x="3023" y="4350"/>
                  <a:pt x="2967" y="4326"/>
                </a:cubicBezTo>
                <a:cubicBezTo>
                  <a:pt x="2541" y="4131"/>
                  <a:pt x="2108" y="3952"/>
                  <a:pt x="1682" y="3754"/>
                </a:cubicBezTo>
                <a:cubicBezTo>
                  <a:pt x="1293" y="3571"/>
                  <a:pt x="907" y="3348"/>
                  <a:pt x="613" y="3022"/>
                </a:cubicBezTo>
                <a:cubicBezTo>
                  <a:pt x="474" y="2871"/>
                  <a:pt x="358" y="2696"/>
                  <a:pt x="283" y="2505"/>
                </a:cubicBezTo>
                <a:cubicBezTo>
                  <a:pt x="279" y="2505"/>
                  <a:pt x="279" y="2501"/>
                  <a:pt x="279" y="2501"/>
                </a:cubicBezTo>
                <a:cubicBezTo>
                  <a:pt x="279" y="2497"/>
                  <a:pt x="279" y="2493"/>
                  <a:pt x="279" y="2489"/>
                </a:cubicBezTo>
                <a:cubicBezTo>
                  <a:pt x="279" y="2469"/>
                  <a:pt x="247" y="2469"/>
                  <a:pt x="247" y="2489"/>
                </a:cubicBezTo>
                <a:lnTo>
                  <a:pt x="247" y="2489"/>
                </a:lnTo>
                <a:cubicBezTo>
                  <a:pt x="243" y="2493"/>
                  <a:pt x="239" y="2497"/>
                  <a:pt x="235" y="2501"/>
                </a:cubicBezTo>
                <a:cubicBezTo>
                  <a:pt x="227" y="2501"/>
                  <a:pt x="223" y="2509"/>
                  <a:pt x="219" y="2521"/>
                </a:cubicBezTo>
                <a:cubicBezTo>
                  <a:pt x="203" y="2553"/>
                  <a:pt x="231" y="2628"/>
                  <a:pt x="239" y="2660"/>
                </a:cubicBezTo>
                <a:cubicBezTo>
                  <a:pt x="251" y="2716"/>
                  <a:pt x="267" y="2767"/>
                  <a:pt x="287" y="2815"/>
                </a:cubicBezTo>
                <a:cubicBezTo>
                  <a:pt x="322" y="2907"/>
                  <a:pt x="370" y="2998"/>
                  <a:pt x="426" y="3081"/>
                </a:cubicBezTo>
                <a:cubicBezTo>
                  <a:pt x="271" y="3113"/>
                  <a:pt x="112" y="3038"/>
                  <a:pt x="28" y="2891"/>
                </a:cubicBezTo>
                <a:cubicBezTo>
                  <a:pt x="24" y="2879"/>
                  <a:pt x="0" y="2887"/>
                  <a:pt x="8" y="2899"/>
                </a:cubicBezTo>
                <a:cubicBezTo>
                  <a:pt x="84" y="3109"/>
                  <a:pt x="299" y="3181"/>
                  <a:pt x="501" y="3181"/>
                </a:cubicBezTo>
                <a:cubicBezTo>
                  <a:pt x="525" y="3209"/>
                  <a:pt x="553" y="3237"/>
                  <a:pt x="581" y="3264"/>
                </a:cubicBezTo>
                <a:cubicBezTo>
                  <a:pt x="641" y="3336"/>
                  <a:pt x="704" y="3400"/>
                  <a:pt x="772" y="3463"/>
                </a:cubicBezTo>
                <a:cubicBezTo>
                  <a:pt x="987" y="3670"/>
                  <a:pt x="1229" y="3841"/>
                  <a:pt x="1488" y="3992"/>
                </a:cubicBezTo>
                <a:cubicBezTo>
                  <a:pt x="1368" y="4016"/>
                  <a:pt x="1249" y="4064"/>
                  <a:pt x="1154" y="4111"/>
                </a:cubicBezTo>
                <a:cubicBezTo>
                  <a:pt x="959" y="4215"/>
                  <a:pt x="796" y="4370"/>
                  <a:pt x="688" y="4565"/>
                </a:cubicBezTo>
                <a:cubicBezTo>
                  <a:pt x="660" y="4620"/>
                  <a:pt x="637" y="4680"/>
                  <a:pt x="617" y="4740"/>
                </a:cubicBezTo>
                <a:cubicBezTo>
                  <a:pt x="565" y="4772"/>
                  <a:pt x="513" y="4795"/>
                  <a:pt x="446" y="4803"/>
                </a:cubicBezTo>
                <a:cubicBezTo>
                  <a:pt x="334" y="4811"/>
                  <a:pt x="227" y="4768"/>
                  <a:pt x="148" y="4688"/>
                </a:cubicBezTo>
                <a:cubicBezTo>
                  <a:pt x="132" y="4676"/>
                  <a:pt x="112" y="4692"/>
                  <a:pt x="120" y="4712"/>
                </a:cubicBezTo>
                <a:cubicBezTo>
                  <a:pt x="175" y="4819"/>
                  <a:pt x="283" y="4887"/>
                  <a:pt x="402" y="4895"/>
                </a:cubicBezTo>
                <a:cubicBezTo>
                  <a:pt x="454" y="4899"/>
                  <a:pt x="521" y="4895"/>
                  <a:pt x="581" y="4879"/>
                </a:cubicBezTo>
                <a:cubicBezTo>
                  <a:pt x="557" y="4990"/>
                  <a:pt x="553" y="5102"/>
                  <a:pt x="565" y="5213"/>
                </a:cubicBezTo>
                <a:cubicBezTo>
                  <a:pt x="589" y="5424"/>
                  <a:pt x="668" y="5658"/>
                  <a:pt x="820" y="5813"/>
                </a:cubicBezTo>
                <a:cubicBezTo>
                  <a:pt x="831" y="5821"/>
                  <a:pt x="847" y="5809"/>
                  <a:pt x="839" y="5797"/>
                </a:cubicBezTo>
                <a:cubicBezTo>
                  <a:pt x="828" y="5774"/>
                  <a:pt x="812" y="5754"/>
                  <a:pt x="800" y="5730"/>
                </a:cubicBezTo>
                <a:cubicBezTo>
                  <a:pt x="672" y="5364"/>
                  <a:pt x="708" y="4943"/>
                  <a:pt x="935" y="4620"/>
                </a:cubicBezTo>
                <a:cubicBezTo>
                  <a:pt x="1126" y="4350"/>
                  <a:pt x="1432" y="4175"/>
                  <a:pt x="1758" y="4135"/>
                </a:cubicBezTo>
                <a:cubicBezTo>
                  <a:pt x="2347" y="4434"/>
                  <a:pt x="2979" y="4644"/>
                  <a:pt x="3579" y="4919"/>
                </a:cubicBezTo>
                <a:cubicBezTo>
                  <a:pt x="3989" y="5110"/>
                  <a:pt x="4375" y="5332"/>
                  <a:pt x="4705" y="5623"/>
                </a:cubicBezTo>
                <a:cubicBezTo>
                  <a:pt x="4605" y="5595"/>
                  <a:pt x="4506" y="5579"/>
                  <a:pt x="4410" y="5567"/>
                </a:cubicBezTo>
                <a:cubicBezTo>
                  <a:pt x="4092" y="5527"/>
                  <a:pt x="3758" y="5579"/>
                  <a:pt x="3508" y="5786"/>
                </a:cubicBezTo>
                <a:cubicBezTo>
                  <a:pt x="3492" y="5797"/>
                  <a:pt x="3512" y="5825"/>
                  <a:pt x="3528" y="5813"/>
                </a:cubicBezTo>
                <a:cubicBezTo>
                  <a:pt x="3659" y="5714"/>
                  <a:pt x="3826" y="5694"/>
                  <a:pt x="3985" y="5682"/>
                </a:cubicBezTo>
                <a:cubicBezTo>
                  <a:pt x="4128" y="5674"/>
                  <a:pt x="4275" y="5674"/>
                  <a:pt x="4418" y="5690"/>
                </a:cubicBezTo>
                <a:cubicBezTo>
                  <a:pt x="4597" y="5710"/>
                  <a:pt x="4768" y="5758"/>
                  <a:pt x="4927" y="5833"/>
                </a:cubicBezTo>
                <a:cubicBezTo>
                  <a:pt x="5067" y="5980"/>
                  <a:pt x="5194" y="6139"/>
                  <a:pt x="5305" y="6318"/>
                </a:cubicBezTo>
                <a:cubicBezTo>
                  <a:pt x="5778" y="7074"/>
                  <a:pt x="5930" y="7981"/>
                  <a:pt x="5846" y="8859"/>
                </a:cubicBezTo>
                <a:cubicBezTo>
                  <a:pt x="5822" y="9102"/>
                  <a:pt x="5782" y="9337"/>
                  <a:pt x="5727" y="9571"/>
                </a:cubicBezTo>
                <a:cubicBezTo>
                  <a:pt x="5675" y="9802"/>
                  <a:pt x="5595" y="10029"/>
                  <a:pt x="5548" y="10263"/>
                </a:cubicBezTo>
                <a:cubicBezTo>
                  <a:pt x="5484" y="10597"/>
                  <a:pt x="5512" y="11011"/>
                  <a:pt x="5822" y="11218"/>
                </a:cubicBezTo>
                <a:cubicBezTo>
                  <a:pt x="6097" y="11400"/>
                  <a:pt x="6474" y="11305"/>
                  <a:pt x="6705" y="11098"/>
                </a:cubicBezTo>
                <a:cubicBezTo>
                  <a:pt x="6999" y="10840"/>
                  <a:pt x="7091" y="10426"/>
                  <a:pt x="7126" y="10056"/>
                </a:cubicBezTo>
                <a:cubicBezTo>
                  <a:pt x="7258" y="8812"/>
                  <a:pt x="6876" y="7519"/>
                  <a:pt x="6152" y="6493"/>
                </a:cubicBezTo>
                <a:cubicBezTo>
                  <a:pt x="6212" y="6259"/>
                  <a:pt x="6275" y="6024"/>
                  <a:pt x="6371" y="5797"/>
                </a:cubicBezTo>
                <a:cubicBezTo>
                  <a:pt x="6482" y="5543"/>
                  <a:pt x="6625" y="5300"/>
                  <a:pt x="6820" y="5098"/>
                </a:cubicBezTo>
                <a:cubicBezTo>
                  <a:pt x="6828" y="5090"/>
                  <a:pt x="6836" y="5082"/>
                  <a:pt x="6844" y="5074"/>
                </a:cubicBezTo>
                <a:cubicBezTo>
                  <a:pt x="7015" y="5022"/>
                  <a:pt x="7206" y="5054"/>
                  <a:pt x="7353" y="5161"/>
                </a:cubicBezTo>
                <a:cubicBezTo>
                  <a:pt x="7536" y="5292"/>
                  <a:pt x="7628" y="5519"/>
                  <a:pt x="7631" y="5738"/>
                </a:cubicBezTo>
                <a:cubicBezTo>
                  <a:pt x="7631" y="5754"/>
                  <a:pt x="7651" y="5758"/>
                  <a:pt x="7659" y="5742"/>
                </a:cubicBezTo>
                <a:cubicBezTo>
                  <a:pt x="7739" y="5467"/>
                  <a:pt x="7612" y="5161"/>
                  <a:pt x="7361" y="5018"/>
                </a:cubicBezTo>
                <a:cubicBezTo>
                  <a:pt x="7254" y="4958"/>
                  <a:pt x="7122" y="4931"/>
                  <a:pt x="6999" y="4935"/>
                </a:cubicBezTo>
                <a:cubicBezTo>
                  <a:pt x="7142" y="4815"/>
                  <a:pt x="7305" y="4724"/>
                  <a:pt x="7480" y="4664"/>
                </a:cubicBezTo>
                <a:cubicBezTo>
                  <a:pt x="7779" y="4565"/>
                  <a:pt x="8097" y="4577"/>
                  <a:pt x="8395" y="4636"/>
                </a:cubicBezTo>
                <a:cubicBezTo>
                  <a:pt x="8988" y="4760"/>
                  <a:pt x="9508" y="5074"/>
                  <a:pt x="10081" y="5253"/>
                </a:cubicBezTo>
                <a:cubicBezTo>
                  <a:pt x="10359" y="5340"/>
                  <a:pt x="10654" y="5392"/>
                  <a:pt x="10944" y="5372"/>
                </a:cubicBezTo>
                <a:cubicBezTo>
                  <a:pt x="11151" y="5360"/>
                  <a:pt x="11358" y="5320"/>
                  <a:pt x="11560" y="5265"/>
                </a:cubicBezTo>
                <a:cubicBezTo>
                  <a:pt x="11608" y="5277"/>
                  <a:pt x="11656" y="5292"/>
                  <a:pt x="11700" y="5320"/>
                </a:cubicBezTo>
                <a:cubicBezTo>
                  <a:pt x="11795" y="5376"/>
                  <a:pt x="11871" y="5459"/>
                  <a:pt x="11914" y="5559"/>
                </a:cubicBezTo>
                <a:cubicBezTo>
                  <a:pt x="12010" y="5774"/>
                  <a:pt x="11946" y="6020"/>
                  <a:pt x="11803" y="6199"/>
                </a:cubicBezTo>
                <a:cubicBezTo>
                  <a:pt x="11787" y="6219"/>
                  <a:pt x="11811" y="6243"/>
                  <a:pt x="11835" y="6227"/>
                </a:cubicBezTo>
                <a:cubicBezTo>
                  <a:pt x="12010" y="6088"/>
                  <a:pt x="12038" y="5801"/>
                  <a:pt x="12006" y="5595"/>
                </a:cubicBezTo>
                <a:cubicBezTo>
                  <a:pt x="11990" y="5483"/>
                  <a:pt x="11954" y="5376"/>
                  <a:pt x="11883" y="5285"/>
                </a:cubicBezTo>
                <a:cubicBezTo>
                  <a:pt x="11863" y="5257"/>
                  <a:pt x="11831" y="5221"/>
                  <a:pt x="11795" y="5193"/>
                </a:cubicBezTo>
                <a:cubicBezTo>
                  <a:pt x="11799" y="5193"/>
                  <a:pt x="11803" y="5193"/>
                  <a:pt x="11807" y="5189"/>
                </a:cubicBezTo>
                <a:cubicBezTo>
                  <a:pt x="12077" y="5098"/>
                  <a:pt x="12320" y="4958"/>
                  <a:pt x="12487" y="4720"/>
                </a:cubicBezTo>
                <a:cubicBezTo>
                  <a:pt x="12515" y="4676"/>
                  <a:pt x="12543" y="4628"/>
                  <a:pt x="12566" y="4577"/>
                </a:cubicBezTo>
                <a:cubicBezTo>
                  <a:pt x="12765" y="4545"/>
                  <a:pt x="12948" y="4672"/>
                  <a:pt x="12964" y="4887"/>
                </a:cubicBezTo>
                <a:cubicBezTo>
                  <a:pt x="12968" y="4903"/>
                  <a:pt x="12988" y="4903"/>
                  <a:pt x="12988" y="4887"/>
                </a:cubicBezTo>
                <a:cubicBezTo>
                  <a:pt x="12992" y="4660"/>
                  <a:pt x="12813" y="4525"/>
                  <a:pt x="12618" y="445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875" lIns="243750" spcFirstLastPara="1" rIns="243750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4"/>
          <p:cNvSpPr/>
          <p:nvPr/>
        </p:nvSpPr>
        <p:spPr>
          <a:xfrm flipH="1" rot="-5205577">
            <a:off x="1414246" y="4005794"/>
            <a:ext cx="7747040" cy="6800254"/>
          </a:xfrm>
          <a:custGeom>
            <a:rect b="b" l="l" r="r" t="t"/>
            <a:pathLst>
              <a:path extrusionOk="0" h="11401" w="12993">
                <a:moveTo>
                  <a:pt x="12618" y="4457"/>
                </a:moveTo>
                <a:lnTo>
                  <a:pt x="12618" y="4457"/>
                </a:lnTo>
                <a:cubicBezTo>
                  <a:pt x="12662" y="4338"/>
                  <a:pt x="12686" y="4211"/>
                  <a:pt x="12686" y="4080"/>
                </a:cubicBezTo>
                <a:cubicBezTo>
                  <a:pt x="12698" y="3948"/>
                  <a:pt x="12690" y="3805"/>
                  <a:pt x="12662" y="3678"/>
                </a:cubicBezTo>
                <a:cubicBezTo>
                  <a:pt x="12658" y="3642"/>
                  <a:pt x="12650" y="3610"/>
                  <a:pt x="12642" y="3575"/>
                </a:cubicBezTo>
                <a:cubicBezTo>
                  <a:pt x="12634" y="3551"/>
                  <a:pt x="12602" y="3563"/>
                  <a:pt x="12606" y="3587"/>
                </a:cubicBezTo>
                <a:cubicBezTo>
                  <a:pt x="12610" y="3606"/>
                  <a:pt x="12614" y="3630"/>
                  <a:pt x="12618" y="3654"/>
                </a:cubicBezTo>
                <a:cubicBezTo>
                  <a:pt x="12622" y="3690"/>
                  <a:pt x="12630" y="3722"/>
                  <a:pt x="12634" y="3757"/>
                </a:cubicBezTo>
                <a:cubicBezTo>
                  <a:pt x="12670" y="4251"/>
                  <a:pt x="12384" y="4752"/>
                  <a:pt x="11918" y="4946"/>
                </a:cubicBezTo>
                <a:cubicBezTo>
                  <a:pt x="11612" y="5074"/>
                  <a:pt x="11258" y="5102"/>
                  <a:pt x="10928" y="5098"/>
                </a:cubicBezTo>
                <a:cubicBezTo>
                  <a:pt x="10594" y="5090"/>
                  <a:pt x="10260" y="5034"/>
                  <a:pt x="9942" y="4927"/>
                </a:cubicBezTo>
                <a:cubicBezTo>
                  <a:pt x="9691" y="4843"/>
                  <a:pt x="9457" y="4724"/>
                  <a:pt x="9222" y="4608"/>
                </a:cubicBezTo>
                <a:cubicBezTo>
                  <a:pt x="9361" y="4529"/>
                  <a:pt x="9457" y="4390"/>
                  <a:pt x="9465" y="4223"/>
                </a:cubicBezTo>
                <a:cubicBezTo>
                  <a:pt x="9469" y="4036"/>
                  <a:pt x="9349" y="3801"/>
                  <a:pt x="9147" y="3773"/>
                </a:cubicBezTo>
                <a:lnTo>
                  <a:pt x="9147" y="3773"/>
                </a:lnTo>
                <a:lnTo>
                  <a:pt x="9147" y="3773"/>
                </a:lnTo>
                <a:lnTo>
                  <a:pt x="9143" y="3773"/>
                </a:lnTo>
                <a:cubicBezTo>
                  <a:pt x="9123" y="3773"/>
                  <a:pt x="9119" y="3805"/>
                  <a:pt x="9139" y="3805"/>
                </a:cubicBezTo>
                <a:cubicBezTo>
                  <a:pt x="9345" y="3845"/>
                  <a:pt x="9437" y="4072"/>
                  <a:pt x="9357" y="4259"/>
                </a:cubicBezTo>
                <a:cubicBezTo>
                  <a:pt x="9298" y="4402"/>
                  <a:pt x="9178" y="4481"/>
                  <a:pt x="9039" y="4521"/>
                </a:cubicBezTo>
                <a:cubicBezTo>
                  <a:pt x="8765" y="4390"/>
                  <a:pt x="8486" y="4278"/>
                  <a:pt x="8172" y="4251"/>
                </a:cubicBezTo>
                <a:cubicBezTo>
                  <a:pt x="7874" y="4219"/>
                  <a:pt x="7568" y="4255"/>
                  <a:pt x="7278" y="4342"/>
                </a:cubicBezTo>
                <a:cubicBezTo>
                  <a:pt x="7278" y="3936"/>
                  <a:pt x="7103" y="3547"/>
                  <a:pt x="6808" y="3272"/>
                </a:cubicBezTo>
                <a:cubicBezTo>
                  <a:pt x="6836" y="3034"/>
                  <a:pt x="7023" y="2823"/>
                  <a:pt x="7170" y="2648"/>
                </a:cubicBezTo>
                <a:cubicBezTo>
                  <a:pt x="7325" y="2465"/>
                  <a:pt x="7480" y="2290"/>
                  <a:pt x="7612" y="2091"/>
                </a:cubicBezTo>
                <a:cubicBezTo>
                  <a:pt x="7639" y="2075"/>
                  <a:pt x="7667" y="2059"/>
                  <a:pt x="7699" y="2052"/>
                </a:cubicBezTo>
                <a:cubicBezTo>
                  <a:pt x="7810" y="2020"/>
                  <a:pt x="7934" y="2063"/>
                  <a:pt x="8033" y="2115"/>
                </a:cubicBezTo>
                <a:cubicBezTo>
                  <a:pt x="8224" y="2215"/>
                  <a:pt x="8359" y="2421"/>
                  <a:pt x="8248" y="2632"/>
                </a:cubicBezTo>
                <a:cubicBezTo>
                  <a:pt x="8244" y="2640"/>
                  <a:pt x="8248" y="2644"/>
                  <a:pt x="8252" y="2648"/>
                </a:cubicBezTo>
                <a:lnTo>
                  <a:pt x="8252" y="2648"/>
                </a:lnTo>
                <a:cubicBezTo>
                  <a:pt x="8240" y="2668"/>
                  <a:pt x="8268" y="2684"/>
                  <a:pt x="8284" y="2668"/>
                </a:cubicBezTo>
                <a:cubicBezTo>
                  <a:pt x="8435" y="2465"/>
                  <a:pt x="8355" y="2171"/>
                  <a:pt x="8156" y="2032"/>
                </a:cubicBezTo>
                <a:cubicBezTo>
                  <a:pt x="8053" y="1960"/>
                  <a:pt x="7926" y="1924"/>
                  <a:pt x="7799" y="1924"/>
                </a:cubicBezTo>
                <a:cubicBezTo>
                  <a:pt x="7771" y="1924"/>
                  <a:pt x="7739" y="1924"/>
                  <a:pt x="7707" y="1928"/>
                </a:cubicBezTo>
                <a:cubicBezTo>
                  <a:pt x="7926" y="1507"/>
                  <a:pt x="7958" y="998"/>
                  <a:pt x="7727" y="572"/>
                </a:cubicBezTo>
                <a:cubicBezTo>
                  <a:pt x="7791" y="465"/>
                  <a:pt x="7791" y="334"/>
                  <a:pt x="7751" y="218"/>
                </a:cubicBezTo>
                <a:cubicBezTo>
                  <a:pt x="7739" y="179"/>
                  <a:pt x="7719" y="139"/>
                  <a:pt x="7695" y="103"/>
                </a:cubicBezTo>
                <a:cubicBezTo>
                  <a:pt x="7683" y="87"/>
                  <a:pt x="7655" y="103"/>
                  <a:pt x="7667" y="119"/>
                </a:cubicBezTo>
                <a:cubicBezTo>
                  <a:pt x="7679" y="135"/>
                  <a:pt x="7691" y="155"/>
                  <a:pt x="7699" y="171"/>
                </a:cubicBezTo>
                <a:cubicBezTo>
                  <a:pt x="7747" y="274"/>
                  <a:pt x="7743" y="393"/>
                  <a:pt x="7683" y="493"/>
                </a:cubicBezTo>
                <a:cubicBezTo>
                  <a:pt x="7544" y="278"/>
                  <a:pt x="7349" y="107"/>
                  <a:pt x="7115" y="8"/>
                </a:cubicBezTo>
                <a:cubicBezTo>
                  <a:pt x="7103" y="0"/>
                  <a:pt x="7091" y="12"/>
                  <a:pt x="7091" y="20"/>
                </a:cubicBezTo>
                <a:cubicBezTo>
                  <a:pt x="7079" y="27"/>
                  <a:pt x="7071" y="43"/>
                  <a:pt x="7087" y="55"/>
                </a:cubicBezTo>
                <a:cubicBezTo>
                  <a:pt x="7544" y="290"/>
                  <a:pt x="7799" y="791"/>
                  <a:pt x="7715" y="1300"/>
                </a:cubicBezTo>
                <a:cubicBezTo>
                  <a:pt x="7624" y="1849"/>
                  <a:pt x="7150" y="2127"/>
                  <a:pt x="6812" y="2517"/>
                </a:cubicBezTo>
                <a:cubicBezTo>
                  <a:pt x="6677" y="2672"/>
                  <a:pt x="6558" y="2855"/>
                  <a:pt x="6518" y="3058"/>
                </a:cubicBezTo>
                <a:cubicBezTo>
                  <a:pt x="6216" y="2891"/>
                  <a:pt x="5878" y="2787"/>
                  <a:pt x="5564" y="2644"/>
                </a:cubicBezTo>
                <a:cubicBezTo>
                  <a:pt x="5500" y="2616"/>
                  <a:pt x="5436" y="2584"/>
                  <a:pt x="5373" y="2553"/>
                </a:cubicBezTo>
                <a:cubicBezTo>
                  <a:pt x="5222" y="2382"/>
                  <a:pt x="5110" y="2163"/>
                  <a:pt x="5098" y="1936"/>
                </a:cubicBezTo>
                <a:cubicBezTo>
                  <a:pt x="5082" y="1618"/>
                  <a:pt x="5381" y="1447"/>
                  <a:pt x="5659" y="1431"/>
                </a:cubicBezTo>
                <a:cubicBezTo>
                  <a:pt x="5671" y="1431"/>
                  <a:pt x="5675" y="1411"/>
                  <a:pt x="5663" y="1407"/>
                </a:cubicBezTo>
                <a:cubicBezTo>
                  <a:pt x="5385" y="1344"/>
                  <a:pt x="5094" y="1503"/>
                  <a:pt x="5011" y="1781"/>
                </a:cubicBezTo>
                <a:cubicBezTo>
                  <a:pt x="4955" y="1964"/>
                  <a:pt x="4975" y="2215"/>
                  <a:pt x="5079" y="2398"/>
                </a:cubicBezTo>
                <a:cubicBezTo>
                  <a:pt x="4943" y="2322"/>
                  <a:pt x="4812" y="2234"/>
                  <a:pt x="4689" y="2139"/>
                </a:cubicBezTo>
                <a:cubicBezTo>
                  <a:pt x="4458" y="1960"/>
                  <a:pt x="4231" y="1737"/>
                  <a:pt x="4112" y="1471"/>
                </a:cubicBezTo>
                <a:cubicBezTo>
                  <a:pt x="4080" y="1376"/>
                  <a:pt x="4057" y="1276"/>
                  <a:pt x="4041" y="1173"/>
                </a:cubicBezTo>
                <a:cubicBezTo>
                  <a:pt x="4041" y="1157"/>
                  <a:pt x="4017" y="1161"/>
                  <a:pt x="4017" y="1173"/>
                </a:cubicBezTo>
                <a:cubicBezTo>
                  <a:pt x="4017" y="1177"/>
                  <a:pt x="4017" y="1181"/>
                  <a:pt x="4017" y="1181"/>
                </a:cubicBezTo>
                <a:cubicBezTo>
                  <a:pt x="4017" y="1185"/>
                  <a:pt x="4017" y="1185"/>
                  <a:pt x="4017" y="1185"/>
                </a:cubicBezTo>
                <a:cubicBezTo>
                  <a:pt x="4017" y="1220"/>
                  <a:pt x="4021" y="1256"/>
                  <a:pt x="4029" y="1292"/>
                </a:cubicBezTo>
                <a:cubicBezTo>
                  <a:pt x="4064" y="1574"/>
                  <a:pt x="4204" y="1829"/>
                  <a:pt x="4395" y="2044"/>
                </a:cubicBezTo>
                <a:cubicBezTo>
                  <a:pt x="4275" y="2028"/>
                  <a:pt x="4148" y="2056"/>
                  <a:pt x="4033" y="2091"/>
                </a:cubicBezTo>
                <a:cubicBezTo>
                  <a:pt x="3901" y="2131"/>
                  <a:pt x="3762" y="2183"/>
                  <a:pt x="3619" y="2167"/>
                </a:cubicBezTo>
                <a:cubicBezTo>
                  <a:pt x="3480" y="2151"/>
                  <a:pt x="3369" y="2067"/>
                  <a:pt x="3333" y="1932"/>
                </a:cubicBezTo>
                <a:cubicBezTo>
                  <a:pt x="3329" y="1920"/>
                  <a:pt x="3313" y="1920"/>
                  <a:pt x="3313" y="1932"/>
                </a:cubicBezTo>
                <a:cubicBezTo>
                  <a:pt x="3313" y="1940"/>
                  <a:pt x="3313" y="1944"/>
                  <a:pt x="3313" y="1952"/>
                </a:cubicBezTo>
                <a:cubicBezTo>
                  <a:pt x="3293" y="2012"/>
                  <a:pt x="3361" y="2079"/>
                  <a:pt x="3404" y="2119"/>
                </a:cubicBezTo>
                <a:cubicBezTo>
                  <a:pt x="3488" y="2191"/>
                  <a:pt x="3599" y="2234"/>
                  <a:pt x="3711" y="2246"/>
                </a:cubicBezTo>
                <a:cubicBezTo>
                  <a:pt x="3842" y="2262"/>
                  <a:pt x="3977" y="2238"/>
                  <a:pt x="4108" y="2207"/>
                </a:cubicBezTo>
                <a:cubicBezTo>
                  <a:pt x="4235" y="2171"/>
                  <a:pt x="4375" y="2127"/>
                  <a:pt x="4506" y="2167"/>
                </a:cubicBezTo>
                <a:cubicBezTo>
                  <a:pt x="4693" y="2346"/>
                  <a:pt x="4908" y="2501"/>
                  <a:pt x="5122" y="2620"/>
                </a:cubicBezTo>
                <a:cubicBezTo>
                  <a:pt x="5409" y="2779"/>
                  <a:pt x="5715" y="2895"/>
                  <a:pt x="6009" y="3038"/>
                </a:cubicBezTo>
                <a:cubicBezTo>
                  <a:pt x="6299" y="3185"/>
                  <a:pt x="6582" y="3376"/>
                  <a:pt x="6737" y="3670"/>
                </a:cubicBezTo>
                <a:cubicBezTo>
                  <a:pt x="6876" y="3940"/>
                  <a:pt x="6904" y="4255"/>
                  <a:pt x="6828" y="4541"/>
                </a:cubicBezTo>
                <a:cubicBezTo>
                  <a:pt x="6745" y="4593"/>
                  <a:pt x="6661" y="4644"/>
                  <a:pt x="6586" y="4708"/>
                </a:cubicBezTo>
                <a:cubicBezTo>
                  <a:pt x="6180" y="5026"/>
                  <a:pt x="5878" y="5507"/>
                  <a:pt x="5778" y="6020"/>
                </a:cubicBezTo>
                <a:cubicBezTo>
                  <a:pt x="5667" y="5897"/>
                  <a:pt x="5552" y="5774"/>
                  <a:pt x="5428" y="5662"/>
                </a:cubicBezTo>
                <a:cubicBezTo>
                  <a:pt x="5094" y="5352"/>
                  <a:pt x="4709" y="5133"/>
                  <a:pt x="4303" y="4943"/>
                </a:cubicBezTo>
                <a:cubicBezTo>
                  <a:pt x="3989" y="4791"/>
                  <a:pt x="3675" y="4644"/>
                  <a:pt x="3357" y="4501"/>
                </a:cubicBezTo>
                <a:cubicBezTo>
                  <a:pt x="3086" y="4096"/>
                  <a:pt x="2959" y="3618"/>
                  <a:pt x="3015" y="3125"/>
                </a:cubicBezTo>
                <a:cubicBezTo>
                  <a:pt x="3019" y="3109"/>
                  <a:pt x="2995" y="3105"/>
                  <a:pt x="2991" y="3121"/>
                </a:cubicBezTo>
                <a:cubicBezTo>
                  <a:pt x="2903" y="3419"/>
                  <a:pt x="2927" y="3734"/>
                  <a:pt x="2999" y="4032"/>
                </a:cubicBezTo>
                <a:cubicBezTo>
                  <a:pt x="3027" y="4151"/>
                  <a:pt x="3066" y="4282"/>
                  <a:pt x="3130" y="4398"/>
                </a:cubicBezTo>
                <a:cubicBezTo>
                  <a:pt x="3078" y="4374"/>
                  <a:pt x="3023" y="4350"/>
                  <a:pt x="2967" y="4326"/>
                </a:cubicBezTo>
                <a:cubicBezTo>
                  <a:pt x="2541" y="4131"/>
                  <a:pt x="2108" y="3952"/>
                  <a:pt x="1682" y="3754"/>
                </a:cubicBezTo>
                <a:cubicBezTo>
                  <a:pt x="1293" y="3571"/>
                  <a:pt x="907" y="3348"/>
                  <a:pt x="613" y="3022"/>
                </a:cubicBezTo>
                <a:cubicBezTo>
                  <a:pt x="474" y="2871"/>
                  <a:pt x="358" y="2696"/>
                  <a:pt x="283" y="2505"/>
                </a:cubicBezTo>
                <a:cubicBezTo>
                  <a:pt x="279" y="2505"/>
                  <a:pt x="279" y="2501"/>
                  <a:pt x="279" y="2501"/>
                </a:cubicBezTo>
                <a:cubicBezTo>
                  <a:pt x="279" y="2497"/>
                  <a:pt x="279" y="2493"/>
                  <a:pt x="279" y="2489"/>
                </a:cubicBezTo>
                <a:cubicBezTo>
                  <a:pt x="279" y="2469"/>
                  <a:pt x="247" y="2469"/>
                  <a:pt x="247" y="2489"/>
                </a:cubicBezTo>
                <a:lnTo>
                  <a:pt x="247" y="2489"/>
                </a:lnTo>
                <a:cubicBezTo>
                  <a:pt x="243" y="2493"/>
                  <a:pt x="239" y="2497"/>
                  <a:pt x="235" y="2501"/>
                </a:cubicBezTo>
                <a:cubicBezTo>
                  <a:pt x="227" y="2501"/>
                  <a:pt x="223" y="2509"/>
                  <a:pt x="219" y="2521"/>
                </a:cubicBezTo>
                <a:cubicBezTo>
                  <a:pt x="203" y="2553"/>
                  <a:pt x="231" y="2628"/>
                  <a:pt x="239" y="2660"/>
                </a:cubicBezTo>
                <a:cubicBezTo>
                  <a:pt x="251" y="2716"/>
                  <a:pt x="267" y="2767"/>
                  <a:pt x="287" y="2815"/>
                </a:cubicBezTo>
                <a:cubicBezTo>
                  <a:pt x="322" y="2907"/>
                  <a:pt x="370" y="2998"/>
                  <a:pt x="426" y="3081"/>
                </a:cubicBezTo>
                <a:cubicBezTo>
                  <a:pt x="271" y="3113"/>
                  <a:pt x="112" y="3038"/>
                  <a:pt x="28" y="2891"/>
                </a:cubicBezTo>
                <a:cubicBezTo>
                  <a:pt x="24" y="2879"/>
                  <a:pt x="0" y="2887"/>
                  <a:pt x="8" y="2899"/>
                </a:cubicBezTo>
                <a:cubicBezTo>
                  <a:pt x="84" y="3109"/>
                  <a:pt x="299" y="3181"/>
                  <a:pt x="501" y="3181"/>
                </a:cubicBezTo>
                <a:cubicBezTo>
                  <a:pt x="525" y="3209"/>
                  <a:pt x="553" y="3237"/>
                  <a:pt x="581" y="3264"/>
                </a:cubicBezTo>
                <a:cubicBezTo>
                  <a:pt x="641" y="3336"/>
                  <a:pt x="704" y="3400"/>
                  <a:pt x="772" y="3463"/>
                </a:cubicBezTo>
                <a:cubicBezTo>
                  <a:pt x="987" y="3670"/>
                  <a:pt x="1229" y="3841"/>
                  <a:pt x="1488" y="3992"/>
                </a:cubicBezTo>
                <a:cubicBezTo>
                  <a:pt x="1368" y="4016"/>
                  <a:pt x="1249" y="4064"/>
                  <a:pt x="1154" y="4111"/>
                </a:cubicBezTo>
                <a:cubicBezTo>
                  <a:pt x="959" y="4215"/>
                  <a:pt x="796" y="4370"/>
                  <a:pt x="688" y="4565"/>
                </a:cubicBezTo>
                <a:cubicBezTo>
                  <a:pt x="660" y="4620"/>
                  <a:pt x="637" y="4680"/>
                  <a:pt x="617" y="4740"/>
                </a:cubicBezTo>
                <a:cubicBezTo>
                  <a:pt x="565" y="4772"/>
                  <a:pt x="513" y="4795"/>
                  <a:pt x="446" y="4803"/>
                </a:cubicBezTo>
                <a:cubicBezTo>
                  <a:pt x="334" y="4811"/>
                  <a:pt x="227" y="4768"/>
                  <a:pt x="148" y="4688"/>
                </a:cubicBezTo>
                <a:cubicBezTo>
                  <a:pt x="132" y="4676"/>
                  <a:pt x="112" y="4692"/>
                  <a:pt x="120" y="4712"/>
                </a:cubicBezTo>
                <a:cubicBezTo>
                  <a:pt x="175" y="4819"/>
                  <a:pt x="283" y="4887"/>
                  <a:pt x="402" y="4895"/>
                </a:cubicBezTo>
                <a:cubicBezTo>
                  <a:pt x="454" y="4899"/>
                  <a:pt x="521" y="4895"/>
                  <a:pt x="581" y="4879"/>
                </a:cubicBezTo>
                <a:cubicBezTo>
                  <a:pt x="557" y="4990"/>
                  <a:pt x="553" y="5102"/>
                  <a:pt x="565" y="5213"/>
                </a:cubicBezTo>
                <a:cubicBezTo>
                  <a:pt x="589" y="5424"/>
                  <a:pt x="668" y="5658"/>
                  <a:pt x="820" y="5813"/>
                </a:cubicBezTo>
                <a:cubicBezTo>
                  <a:pt x="831" y="5821"/>
                  <a:pt x="847" y="5809"/>
                  <a:pt x="839" y="5797"/>
                </a:cubicBezTo>
                <a:cubicBezTo>
                  <a:pt x="828" y="5774"/>
                  <a:pt x="812" y="5754"/>
                  <a:pt x="800" y="5730"/>
                </a:cubicBezTo>
                <a:cubicBezTo>
                  <a:pt x="672" y="5364"/>
                  <a:pt x="708" y="4943"/>
                  <a:pt x="935" y="4620"/>
                </a:cubicBezTo>
                <a:cubicBezTo>
                  <a:pt x="1126" y="4350"/>
                  <a:pt x="1432" y="4175"/>
                  <a:pt x="1758" y="4135"/>
                </a:cubicBezTo>
                <a:cubicBezTo>
                  <a:pt x="2347" y="4434"/>
                  <a:pt x="2979" y="4644"/>
                  <a:pt x="3579" y="4919"/>
                </a:cubicBezTo>
                <a:cubicBezTo>
                  <a:pt x="3989" y="5110"/>
                  <a:pt x="4375" y="5332"/>
                  <a:pt x="4705" y="5623"/>
                </a:cubicBezTo>
                <a:cubicBezTo>
                  <a:pt x="4605" y="5595"/>
                  <a:pt x="4506" y="5579"/>
                  <a:pt x="4410" y="5567"/>
                </a:cubicBezTo>
                <a:cubicBezTo>
                  <a:pt x="4092" y="5527"/>
                  <a:pt x="3758" y="5579"/>
                  <a:pt x="3508" y="5786"/>
                </a:cubicBezTo>
                <a:cubicBezTo>
                  <a:pt x="3492" y="5797"/>
                  <a:pt x="3512" y="5825"/>
                  <a:pt x="3528" y="5813"/>
                </a:cubicBezTo>
                <a:cubicBezTo>
                  <a:pt x="3659" y="5714"/>
                  <a:pt x="3826" y="5694"/>
                  <a:pt x="3985" y="5682"/>
                </a:cubicBezTo>
                <a:cubicBezTo>
                  <a:pt x="4128" y="5674"/>
                  <a:pt x="4275" y="5674"/>
                  <a:pt x="4418" y="5690"/>
                </a:cubicBezTo>
                <a:cubicBezTo>
                  <a:pt x="4597" y="5710"/>
                  <a:pt x="4768" y="5758"/>
                  <a:pt x="4927" y="5833"/>
                </a:cubicBezTo>
                <a:cubicBezTo>
                  <a:pt x="5067" y="5980"/>
                  <a:pt x="5194" y="6139"/>
                  <a:pt x="5305" y="6318"/>
                </a:cubicBezTo>
                <a:cubicBezTo>
                  <a:pt x="5778" y="7074"/>
                  <a:pt x="5930" y="7981"/>
                  <a:pt x="5846" y="8859"/>
                </a:cubicBezTo>
                <a:cubicBezTo>
                  <a:pt x="5822" y="9102"/>
                  <a:pt x="5782" y="9337"/>
                  <a:pt x="5727" y="9571"/>
                </a:cubicBezTo>
                <a:cubicBezTo>
                  <a:pt x="5675" y="9802"/>
                  <a:pt x="5595" y="10029"/>
                  <a:pt x="5548" y="10263"/>
                </a:cubicBezTo>
                <a:cubicBezTo>
                  <a:pt x="5484" y="10597"/>
                  <a:pt x="5512" y="11011"/>
                  <a:pt x="5822" y="11218"/>
                </a:cubicBezTo>
                <a:cubicBezTo>
                  <a:pt x="6097" y="11400"/>
                  <a:pt x="6474" y="11305"/>
                  <a:pt x="6705" y="11098"/>
                </a:cubicBezTo>
                <a:cubicBezTo>
                  <a:pt x="6999" y="10840"/>
                  <a:pt x="7091" y="10426"/>
                  <a:pt x="7126" y="10056"/>
                </a:cubicBezTo>
                <a:cubicBezTo>
                  <a:pt x="7258" y="8812"/>
                  <a:pt x="6876" y="7519"/>
                  <a:pt x="6152" y="6493"/>
                </a:cubicBezTo>
                <a:cubicBezTo>
                  <a:pt x="6212" y="6259"/>
                  <a:pt x="6275" y="6024"/>
                  <a:pt x="6371" y="5797"/>
                </a:cubicBezTo>
                <a:cubicBezTo>
                  <a:pt x="6482" y="5543"/>
                  <a:pt x="6625" y="5300"/>
                  <a:pt x="6820" y="5098"/>
                </a:cubicBezTo>
                <a:cubicBezTo>
                  <a:pt x="6828" y="5090"/>
                  <a:pt x="6836" y="5082"/>
                  <a:pt x="6844" y="5074"/>
                </a:cubicBezTo>
                <a:cubicBezTo>
                  <a:pt x="7015" y="5022"/>
                  <a:pt x="7206" y="5054"/>
                  <a:pt x="7353" y="5161"/>
                </a:cubicBezTo>
                <a:cubicBezTo>
                  <a:pt x="7536" y="5292"/>
                  <a:pt x="7628" y="5519"/>
                  <a:pt x="7631" y="5738"/>
                </a:cubicBezTo>
                <a:cubicBezTo>
                  <a:pt x="7631" y="5754"/>
                  <a:pt x="7651" y="5758"/>
                  <a:pt x="7659" y="5742"/>
                </a:cubicBezTo>
                <a:cubicBezTo>
                  <a:pt x="7739" y="5467"/>
                  <a:pt x="7612" y="5161"/>
                  <a:pt x="7361" y="5018"/>
                </a:cubicBezTo>
                <a:cubicBezTo>
                  <a:pt x="7254" y="4958"/>
                  <a:pt x="7122" y="4931"/>
                  <a:pt x="6999" y="4935"/>
                </a:cubicBezTo>
                <a:cubicBezTo>
                  <a:pt x="7142" y="4815"/>
                  <a:pt x="7305" y="4724"/>
                  <a:pt x="7480" y="4664"/>
                </a:cubicBezTo>
                <a:cubicBezTo>
                  <a:pt x="7779" y="4565"/>
                  <a:pt x="8097" y="4577"/>
                  <a:pt x="8395" y="4636"/>
                </a:cubicBezTo>
                <a:cubicBezTo>
                  <a:pt x="8988" y="4760"/>
                  <a:pt x="9508" y="5074"/>
                  <a:pt x="10081" y="5253"/>
                </a:cubicBezTo>
                <a:cubicBezTo>
                  <a:pt x="10359" y="5340"/>
                  <a:pt x="10654" y="5392"/>
                  <a:pt x="10944" y="5372"/>
                </a:cubicBezTo>
                <a:cubicBezTo>
                  <a:pt x="11151" y="5360"/>
                  <a:pt x="11358" y="5320"/>
                  <a:pt x="11560" y="5265"/>
                </a:cubicBezTo>
                <a:cubicBezTo>
                  <a:pt x="11608" y="5277"/>
                  <a:pt x="11656" y="5292"/>
                  <a:pt x="11700" y="5320"/>
                </a:cubicBezTo>
                <a:cubicBezTo>
                  <a:pt x="11795" y="5376"/>
                  <a:pt x="11871" y="5459"/>
                  <a:pt x="11914" y="5559"/>
                </a:cubicBezTo>
                <a:cubicBezTo>
                  <a:pt x="12010" y="5774"/>
                  <a:pt x="11946" y="6020"/>
                  <a:pt x="11803" y="6199"/>
                </a:cubicBezTo>
                <a:cubicBezTo>
                  <a:pt x="11787" y="6219"/>
                  <a:pt x="11811" y="6243"/>
                  <a:pt x="11835" y="6227"/>
                </a:cubicBezTo>
                <a:cubicBezTo>
                  <a:pt x="12010" y="6088"/>
                  <a:pt x="12038" y="5801"/>
                  <a:pt x="12006" y="5595"/>
                </a:cubicBezTo>
                <a:cubicBezTo>
                  <a:pt x="11990" y="5483"/>
                  <a:pt x="11954" y="5376"/>
                  <a:pt x="11883" y="5285"/>
                </a:cubicBezTo>
                <a:cubicBezTo>
                  <a:pt x="11863" y="5257"/>
                  <a:pt x="11831" y="5221"/>
                  <a:pt x="11795" y="5193"/>
                </a:cubicBezTo>
                <a:cubicBezTo>
                  <a:pt x="11799" y="5193"/>
                  <a:pt x="11803" y="5193"/>
                  <a:pt x="11807" y="5189"/>
                </a:cubicBezTo>
                <a:cubicBezTo>
                  <a:pt x="12077" y="5098"/>
                  <a:pt x="12320" y="4958"/>
                  <a:pt x="12487" y="4720"/>
                </a:cubicBezTo>
                <a:cubicBezTo>
                  <a:pt x="12515" y="4676"/>
                  <a:pt x="12543" y="4628"/>
                  <a:pt x="12566" y="4577"/>
                </a:cubicBezTo>
                <a:cubicBezTo>
                  <a:pt x="12765" y="4545"/>
                  <a:pt x="12948" y="4672"/>
                  <a:pt x="12964" y="4887"/>
                </a:cubicBezTo>
                <a:cubicBezTo>
                  <a:pt x="12968" y="4903"/>
                  <a:pt x="12988" y="4903"/>
                  <a:pt x="12988" y="4887"/>
                </a:cubicBezTo>
                <a:cubicBezTo>
                  <a:pt x="12992" y="4660"/>
                  <a:pt x="12813" y="4525"/>
                  <a:pt x="12618" y="445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875" lIns="243750" spcFirstLastPara="1" rIns="243750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4"/>
          <p:cNvSpPr txBox="1"/>
          <p:nvPr/>
        </p:nvSpPr>
        <p:spPr>
          <a:xfrm rot="19389">
            <a:off x="5781737" y="7121294"/>
            <a:ext cx="3221597" cy="584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4"/>
          <p:cNvSpPr txBox="1"/>
          <p:nvPr/>
        </p:nvSpPr>
        <p:spPr>
          <a:xfrm>
            <a:off x="15285169" y="7198075"/>
            <a:ext cx="3221597" cy="584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4"/>
          <p:cNvSpPr txBox="1"/>
          <p:nvPr/>
        </p:nvSpPr>
        <p:spPr>
          <a:xfrm>
            <a:off x="5457012" y="5316894"/>
            <a:ext cx="3221597" cy="400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1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4"/>
          <p:cNvSpPr/>
          <p:nvPr/>
        </p:nvSpPr>
        <p:spPr>
          <a:xfrm>
            <a:off x="8857967" y="7559088"/>
            <a:ext cx="1882192" cy="1221211"/>
          </a:xfrm>
          <a:custGeom>
            <a:rect b="b" l="l" r="r" t="t"/>
            <a:pathLst>
              <a:path extrusionOk="0" h="1503" w="2315">
                <a:moveTo>
                  <a:pt x="1514" y="1502"/>
                </a:moveTo>
                <a:lnTo>
                  <a:pt x="1514" y="1502"/>
                </a:lnTo>
                <a:cubicBezTo>
                  <a:pt x="1141" y="1502"/>
                  <a:pt x="812" y="1396"/>
                  <a:pt x="543" y="1189"/>
                </a:cubicBezTo>
                <a:cubicBezTo>
                  <a:pt x="312" y="1012"/>
                  <a:pt x="129" y="766"/>
                  <a:pt x="15" y="472"/>
                </a:cubicBezTo>
                <a:cubicBezTo>
                  <a:pt x="0" y="430"/>
                  <a:pt x="13" y="379"/>
                  <a:pt x="50" y="353"/>
                </a:cubicBezTo>
                <a:cubicBezTo>
                  <a:pt x="365" y="117"/>
                  <a:pt x="693" y="0"/>
                  <a:pt x="1024" y="0"/>
                </a:cubicBezTo>
                <a:cubicBezTo>
                  <a:pt x="1048" y="0"/>
                  <a:pt x="1072" y="0"/>
                  <a:pt x="1093" y="0"/>
                </a:cubicBezTo>
                <a:cubicBezTo>
                  <a:pt x="1729" y="32"/>
                  <a:pt x="2192" y="482"/>
                  <a:pt x="2277" y="572"/>
                </a:cubicBezTo>
                <a:cubicBezTo>
                  <a:pt x="2309" y="604"/>
                  <a:pt x="2314" y="649"/>
                  <a:pt x="2295" y="689"/>
                </a:cubicBezTo>
                <a:cubicBezTo>
                  <a:pt x="2182" y="922"/>
                  <a:pt x="2150" y="1168"/>
                  <a:pt x="2142" y="1338"/>
                </a:cubicBezTo>
                <a:cubicBezTo>
                  <a:pt x="2142" y="1383"/>
                  <a:pt x="2107" y="1423"/>
                  <a:pt x="2062" y="1433"/>
                </a:cubicBezTo>
                <a:cubicBezTo>
                  <a:pt x="1872" y="1478"/>
                  <a:pt x="1689" y="1502"/>
                  <a:pt x="1514" y="1502"/>
                </a:cubicBezTo>
              </a:path>
            </a:pathLst>
          </a:cu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4"/>
          <p:cNvSpPr/>
          <p:nvPr/>
        </p:nvSpPr>
        <p:spPr>
          <a:xfrm>
            <a:off x="8764575" y="7472885"/>
            <a:ext cx="2068975" cy="1390025"/>
          </a:xfrm>
          <a:custGeom>
            <a:rect b="b" l="l" r="r" t="t"/>
            <a:pathLst>
              <a:path extrusionOk="0" h="1709" w="2544">
                <a:moveTo>
                  <a:pt x="1139" y="207"/>
                </a:moveTo>
                <a:lnTo>
                  <a:pt x="1139" y="207"/>
                </a:lnTo>
                <a:cubicBezTo>
                  <a:pt x="1160" y="207"/>
                  <a:pt x="1181" y="207"/>
                  <a:pt x="1203" y="207"/>
                </a:cubicBezTo>
                <a:cubicBezTo>
                  <a:pt x="1804" y="236"/>
                  <a:pt x="2246" y="673"/>
                  <a:pt x="2318" y="747"/>
                </a:cubicBezTo>
                <a:cubicBezTo>
                  <a:pt x="2196" y="993"/>
                  <a:pt x="2161" y="1258"/>
                  <a:pt x="2153" y="1436"/>
                </a:cubicBezTo>
                <a:cubicBezTo>
                  <a:pt x="1965" y="1480"/>
                  <a:pt x="1791" y="1501"/>
                  <a:pt x="1629" y="1501"/>
                </a:cubicBezTo>
                <a:cubicBezTo>
                  <a:pt x="877" y="1501"/>
                  <a:pt x="427" y="1046"/>
                  <a:pt x="228" y="538"/>
                </a:cubicBezTo>
                <a:cubicBezTo>
                  <a:pt x="522" y="318"/>
                  <a:pt x="829" y="207"/>
                  <a:pt x="1139" y="207"/>
                </a:cubicBezTo>
                <a:lnTo>
                  <a:pt x="1139" y="0"/>
                </a:lnTo>
                <a:lnTo>
                  <a:pt x="1139" y="0"/>
                </a:lnTo>
                <a:cubicBezTo>
                  <a:pt x="784" y="0"/>
                  <a:pt x="435" y="125"/>
                  <a:pt x="104" y="371"/>
                </a:cubicBezTo>
                <a:cubicBezTo>
                  <a:pt x="30" y="426"/>
                  <a:pt x="0" y="527"/>
                  <a:pt x="35" y="612"/>
                </a:cubicBezTo>
                <a:cubicBezTo>
                  <a:pt x="157" y="924"/>
                  <a:pt x="350" y="1187"/>
                  <a:pt x="594" y="1375"/>
                </a:cubicBezTo>
                <a:cubicBezTo>
                  <a:pt x="885" y="1597"/>
                  <a:pt x="1232" y="1708"/>
                  <a:pt x="1629" y="1708"/>
                </a:cubicBezTo>
                <a:cubicBezTo>
                  <a:pt x="1812" y="1708"/>
                  <a:pt x="2002" y="1684"/>
                  <a:pt x="2204" y="1637"/>
                </a:cubicBezTo>
                <a:cubicBezTo>
                  <a:pt x="2294" y="1616"/>
                  <a:pt x="2357" y="1536"/>
                  <a:pt x="2360" y="1444"/>
                </a:cubicBezTo>
                <a:cubicBezTo>
                  <a:pt x="2368" y="1287"/>
                  <a:pt x="2397" y="1054"/>
                  <a:pt x="2503" y="837"/>
                </a:cubicBezTo>
                <a:cubicBezTo>
                  <a:pt x="2543" y="760"/>
                  <a:pt x="2527" y="665"/>
                  <a:pt x="2469" y="604"/>
                </a:cubicBezTo>
                <a:cubicBezTo>
                  <a:pt x="2376" y="508"/>
                  <a:pt x="1889" y="32"/>
                  <a:pt x="1214" y="0"/>
                </a:cubicBezTo>
                <a:cubicBezTo>
                  <a:pt x="1189" y="0"/>
                  <a:pt x="1166" y="0"/>
                  <a:pt x="1139" y="0"/>
                </a:cubicBezTo>
                <a:lnTo>
                  <a:pt x="1139" y="207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4"/>
          <p:cNvSpPr/>
          <p:nvPr/>
        </p:nvSpPr>
        <p:spPr>
          <a:xfrm>
            <a:off x="8757391" y="5199277"/>
            <a:ext cx="4267261" cy="2801602"/>
          </a:xfrm>
          <a:custGeom>
            <a:rect b="b" l="l" r="r" t="t"/>
            <a:pathLst>
              <a:path extrusionOk="0" h="3444" w="5244">
                <a:moveTo>
                  <a:pt x="2449" y="3443"/>
                </a:moveTo>
                <a:lnTo>
                  <a:pt x="2449" y="3443"/>
                </a:lnTo>
                <a:cubicBezTo>
                  <a:pt x="2423" y="3443"/>
                  <a:pt x="2397" y="3432"/>
                  <a:pt x="2378" y="3414"/>
                </a:cubicBezTo>
                <a:cubicBezTo>
                  <a:pt x="2222" y="3263"/>
                  <a:pt x="1795" y="2905"/>
                  <a:pt x="1221" y="2876"/>
                </a:cubicBezTo>
                <a:cubicBezTo>
                  <a:pt x="1197" y="2876"/>
                  <a:pt x="1173" y="2876"/>
                  <a:pt x="1149" y="2876"/>
                </a:cubicBezTo>
                <a:cubicBezTo>
                  <a:pt x="834" y="2876"/>
                  <a:pt x="522" y="2979"/>
                  <a:pt x="225" y="3188"/>
                </a:cubicBezTo>
                <a:cubicBezTo>
                  <a:pt x="206" y="3199"/>
                  <a:pt x="188" y="3207"/>
                  <a:pt x="167" y="3207"/>
                </a:cubicBezTo>
                <a:cubicBezTo>
                  <a:pt x="154" y="3207"/>
                  <a:pt x="140" y="3204"/>
                  <a:pt x="129" y="3199"/>
                </a:cubicBezTo>
                <a:cubicBezTo>
                  <a:pt x="98" y="3186"/>
                  <a:pt x="74" y="3159"/>
                  <a:pt x="66" y="3128"/>
                </a:cubicBezTo>
                <a:cubicBezTo>
                  <a:pt x="16" y="2921"/>
                  <a:pt x="0" y="2712"/>
                  <a:pt x="24" y="2524"/>
                </a:cubicBezTo>
                <a:cubicBezTo>
                  <a:pt x="111" y="1817"/>
                  <a:pt x="522" y="1472"/>
                  <a:pt x="678" y="1366"/>
                </a:cubicBezTo>
                <a:cubicBezTo>
                  <a:pt x="678" y="1224"/>
                  <a:pt x="739" y="906"/>
                  <a:pt x="1194" y="474"/>
                </a:cubicBezTo>
                <a:cubicBezTo>
                  <a:pt x="1610" y="82"/>
                  <a:pt x="2087" y="11"/>
                  <a:pt x="2333" y="0"/>
                </a:cubicBezTo>
                <a:cubicBezTo>
                  <a:pt x="2333" y="0"/>
                  <a:pt x="2333" y="0"/>
                  <a:pt x="2336" y="0"/>
                </a:cubicBezTo>
                <a:cubicBezTo>
                  <a:pt x="2344" y="0"/>
                  <a:pt x="2354" y="3"/>
                  <a:pt x="2362" y="5"/>
                </a:cubicBezTo>
                <a:cubicBezTo>
                  <a:pt x="2741" y="103"/>
                  <a:pt x="3082" y="313"/>
                  <a:pt x="3377" y="628"/>
                </a:cubicBezTo>
                <a:cubicBezTo>
                  <a:pt x="3609" y="877"/>
                  <a:pt x="3731" y="1104"/>
                  <a:pt x="3753" y="1150"/>
                </a:cubicBezTo>
                <a:cubicBezTo>
                  <a:pt x="3753" y="1150"/>
                  <a:pt x="3755" y="1150"/>
                  <a:pt x="3755" y="1152"/>
                </a:cubicBezTo>
                <a:cubicBezTo>
                  <a:pt x="3758" y="1157"/>
                  <a:pt x="3760" y="1157"/>
                  <a:pt x="3763" y="1157"/>
                </a:cubicBezTo>
                <a:cubicBezTo>
                  <a:pt x="3763" y="1157"/>
                  <a:pt x="3766" y="1157"/>
                  <a:pt x="3766" y="1155"/>
                </a:cubicBezTo>
                <a:cubicBezTo>
                  <a:pt x="3901" y="1091"/>
                  <a:pt x="4070" y="1057"/>
                  <a:pt x="4248" y="1057"/>
                </a:cubicBezTo>
                <a:cubicBezTo>
                  <a:pt x="4510" y="1057"/>
                  <a:pt x="4748" y="1134"/>
                  <a:pt x="4918" y="1269"/>
                </a:cubicBezTo>
                <a:cubicBezTo>
                  <a:pt x="5076" y="1393"/>
                  <a:pt x="5243" y="1631"/>
                  <a:pt x="5151" y="2055"/>
                </a:cubicBezTo>
                <a:cubicBezTo>
                  <a:pt x="5063" y="2444"/>
                  <a:pt x="4780" y="2714"/>
                  <a:pt x="4311" y="2860"/>
                </a:cubicBezTo>
                <a:cubicBezTo>
                  <a:pt x="4007" y="2950"/>
                  <a:pt x="3720" y="2958"/>
                  <a:pt x="3638" y="2958"/>
                </a:cubicBezTo>
                <a:cubicBezTo>
                  <a:pt x="3628" y="2958"/>
                  <a:pt x="3620" y="2958"/>
                  <a:pt x="3615" y="2958"/>
                </a:cubicBezTo>
                <a:lnTo>
                  <a:pt x="3615" y="2958"/>
                </a:lnTo>
                <a:lnTo>
                  <a:pt x="3612" y="2958"/>
                </a:lnTo>
                <a:cubicBezTo>
                  <a:pt x="3609" y="2958"/>
                  <a:pt x="3604" y="2958"/>
                  <a:pt x="3601" y="2958"/>
                </a:cubicBezTo>
                <a:cubicBezTo>
                  <a:pt x="3596" y="2958"/>
                  <a:pt x="3594" y="2958"/>
                  <a:pt x="3591" y="2958"/>
                </a:cubicBezTo>
                <a:cubicBezTo>
                  <a:pt x="3488" y="2961"/>
                  <a:pt x="3366" y="2979"/>
                  <a:pt x="3363" y="2979"/>
                </a:cubicBezTo>
                <a:cubicBezTo>
                  <a:pt x="3360" y="2979"/>
                  <a:pt x="3360" y="2979"/>
                  <a:pt x="3358" y="2979"/>
                </a:cubicBezTo>
                <a:cubicBezTo>
                  <a:pt x="3011" y="3011"/>
                  <a:pt x="2744" y="3144"/>
                  <a:pt x="2555" y="3371"/>
                </a:cubicBezTo>
                <a:cubicBezTo>
                  <a:pt x="2547" y="3382"/>
                  <a:pt x="2539" y="3392"/>
                  <a:pt x="2532" y="3403"/>
                </a:cubicBezTo>
                <a:cubicBezTo>
                  <a:pt x="2513" y="3427"/>
                  <a:pt x="2487" y="3440"/>
                  <a:pt x="2457" y="3443"/>
                </a:cubicBezTo>
                <a:cubicBezTo>
                  <a:pt x="2455" y="3443"/>
                  <a:pt x="2452" y="3443"/>
                  <a:pt x="2449" y="3443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4"/>
          <p:cNvSpPr/>
          <p:nvPr/>
        </p:nvSpPr>
        <p:spPr>
          <a:xfrm>
            <a:off x="8671184" y="5116666"/>
            <a:ext cx="4443267" cy="2970416"/>
          </a:xfrm>
          <a:custGeom>
            <a:rect b="b" l="l" r="r" t="t"/>
            <a:pathLst>
              <a:path extrusionOk="0" h="3650" w="5461">
                <a:moveTo>
                  <a:pt x="2439" y="209"/>
                </a:moveTo>
                <a:lnTo>
                  <a:pt x="2439" y="209"/>
                </a:lnTo>
                <a:cubicBezTo>
                  <a:pt x="2799" y="302"/>
                  <a:pt x="3122" y="500"/>
                  <a:pt x="3405" y="800"/>
                </a:cubicBezTo>
                <a:cubicBezTo>
                  <a:pt x="3646" y="1059"/>
                  <a:pt x="3763" y="1297"/>
                  <a:pt x="3763" y="1300"/>
                </a:cubicBezTo>
                <a:cubicBezTo>
                  <a:pt x="3784" y="1340"/>
                  <a:pt x="3823" y="1364"/>
                  <a:pt x="3866" y="1364"/>
                </a:cubicBezTo>
                <a:cubicBezTo>
                  <a:pt x="3882" y="1364"/>
                  <a:pt x="3898" y="1358"/>
                  <a:pt x="3914" y="1353"/>
                </a:cubicBezTo>
                <a:cubicBezTo>
                  <a:pt x="4033" y="1295"/>
                  <a:pt x="4189" y="1263"/>
                  <a:pt x="4351" y="1263"/>
                </a:cubicBezTo>
                <a:cubicBezTo>
                  <a:pt x="4565" y="1263"/>
                  <a:pt x="4793" y="1321"/>
                  <a:pt x="4957" y="1451"/>
                </a:cubicBezTo>
                <a:cubicBezTo>
                  <a:pt x="5153" y="1607"/>
                  <a:pt x="5219" y="1838"/>
                  <a:pt x="5153" y="2137"/>
                </a:cubicBezTo>
                <a:cubicBezTo>
                  <a:pt x="5073" y="2486"/>
                  <a:pt x="4817" y="2730"/>
                  <a:pt x="4383" y="2862"/>
                </a:cubicBezTo>
                <a:cubicBezTo>
                  <a:pt x="4094" y="2950"/>
                  <a:pt x="3818" y="2958"/>
                  <a:pt x="3741" y="2958"/>
                </a:cubicBezTo>
                <a:cubicBezTo>
                  <a:pt x="3728" y="2958"/>
                  <a:pt x="3720" y="2958"/>
                  <a:pt x="3720" y="2958"/>
                </a:cubicBezTo>
                <a:lnTo>
                  <a:pt x="3718" y="2958"/>
                </a:lnTo>
                <a:cubicBezTo>
                  <a:pt x="3712" y="2958"/>
                  <a:pt x="3710" y="2958"/>
                  <a:pt x="3704" y="2958"/>
                </a:cubicBezTo>
                <a:lnTo>
                  <a:pt x="3704" y="2958"/>
                </a:lnTo>
                <a:cubicBezTo>
                  <a:pt x="3591" y="2958"/>
                  <a:pt x="3450" y="2979"/>
                  <a:pt x="3450" y="2979"/>
                </a:cubicBezTo>
                <a:cubicBezTo>
                  <a:pt x="3077" y="3013"/>
                  <a:pt x="2783" y="3159"/>
                  <a:pt x="2579" y="3408"/>
                </a:cubicBezTo>
                <a:cubicBezTo>
                  <a:pt x="2571" y="3419"/>
                  <a:pt x="2560" y="3432"/>
                  <a:pt x="2552" y="3442"/>
                </a:cubicBezTo>
                <a:cubicBezTo>
                  <a:pt x="2399" y="3291"/>
                  <a:pt x="1946" y="2907"/>
                  <a:pt x="1329" y="2876"/>
                </a:cubicBezTo>
                <a:cubicBezTo>
                  <a:pt x="1305" y="2876"/>
                  <a:pt x="1279" y="2876"/>
                  <a:pt x="1252" y="2876"/>
                </a:cubicBezTo>
                <a:cubicBezTo>
                  <a:pt x="916" y="2876"/>
                  <a:pt x="585" y="2984"/>
                  <a:pt x="270" y="3204"/>
                </a:cubicBezTo>
                <a:cubicBezTo>
                  <a:pt x="219" y="3008"/>
                  <a:pt x="209" y="2812"/>
                  <a:pt x="230" y="2640"/>
                </a:cubicBezTo>
                <a:cubicBezTo>
                  <a:pt x="331" y="1822"/>
                  <a:pt x="892" y="1523"/>
                  <a:pt x="892" y="1523"/>
                </a:cubicBezTo>
                <a:cubicBezTo>
                  <a:pt x="892" y="1523"/>
                  <a:pt x="799" y="1191"/>
                  <a:pt x="1369" y="654"/>
                </a:cubicBezTo>
                <a:cubicBezTo>
                  <a:pt x="1755" y="286"/>
                  <a:pt x="2195" y="217"/>
                  <a:pt x="2439" y="209"/>
                </a:cubicBezTo>
                <a:lnTo>
                  <a:pt x="2439" y="0"/>
                </a:lnTo>
                <a:lnTo>
                  <a:pt x="2439" y="0"/>
                </a:lnTo>
                <a:cubicBezTo>
                  <a:pt x="2436" y="0"/>
                  <a:pt x="2433" y="0"/>
                  <a:pt x="2431" y="0"/>
                </a:cubicBezTo>
                <a:cubicBezTo>
                  <a:pt x="2171" y="10"/>
                  <a:pt x="1665" y="87"/>
                  <a:pt x="1226" y="503"/>
                </a:cubicBezTo>
                <a:cubicBezTo>
                  <a:pt x="964" y="749"/>
                  <a:pt x="794" y="993"/>
                  <a:pt x="720" y="1226"/>
                </a:cubicBezTo>
                <a:cubicBezTo>
                  <a:pt x="696" y="1300"/>
                  <a:pt x="686" y="1364"/>
                  <a:pt x="680" y="1414"/>
                </a:cubicBezTo>
                <a:cubicBezTo>
                  <a:pt x="487" y="1560"/>
                  <a:pt x="108" y="1925"/>
                  <a:pt x="23" y="2614"/>
                </a:cubicBezTo>
                <a:cubicBezTo>
                  <a:pt x="0" y="2815"/>
                  <a:pt x="16" y="3037"/>
                  <a:pt x="69" y="3254"/>
                </a:cubicBezTo>
                <a:cubicBezTo>
                  <a:pt x="84" y="3320"/>
                  <a:pt x="132" y="3373"/>
                  <a:pt x="196" y="3400"/>
                </a:cubicBezTo>
                <a:cubicBezTo>
                  <a:pt x="219" y="3408"/>
                  <a:pt x="243" y="3413"/>
                  <a:pt x="270" y="3413"/>
                </a:cubicBezTo>
                <a:cubicBezTo>
                  <a:pt x="309" y="3413"/>
                  <a:pt x="352" y="3400"/>
                  <a:pt x="386" y="3376"/>
                </a:cubicBezTo>
                <a:cubicBezTo>
                  <a:pt x="667" y="3180"/>
                  <a:pt x="958" y="3082"/>
                  <a:pt x="1252" y="3082"/>
                </a:cubicBezTo>
                <a:cubicBezTo>
                  <a:pt x="1276" y="3082"/>
                  <a:pt x="1297" y="3082"/>
                  <a:pt x="1321" y="3082"/>
                </a:cubicBezTo>
                <a:cubicBezTo>
                  <a:pt x="1859" y="3109"/>
                  <a:pt x="2261" y="3448"/>
                  <a:pt x="2407" y="3590"/>
                </a:cubicBezTo>
                <a:cubicBezTo>
                  <a:pt x="2447" y="3628"/>
                  <a:pt x="2500" y="3649"/>
                  <a:pt x="2552" y="3649"/>
                </a:cubicBezTo>
                <a:cubicBezTo>
                  <a:pt x="2558" y="3649"/>
                  <a:pt x="2563" y="3649"/>
                  <a:pt x="2569" y="3649"/>
                </a:cubicBezTo>
                <a:cubicBezTo>
                  <a:pt x="2627" y="3644"/>
                  <a:pt x="2682" y="3615"/>
                  <a:pt x="2717" y="3567"/>
                </a:cubicBezTo>
                <a:cubicBezTo>
                  <a:pt x="2725" y="3556"/>
                  <a:pt x="2732" y="3548"/>
                  <a:pt x="2740" y="3540"/>
                </a:cubicBezTo>
                <a:cubicBezTo>
                  <a:pt x="2907" y="3334"/>
                  <a:pt x="3154" y="3214"/>
                  <a:pt x="3469" y="3185"/>
                </a:cubicBezTo>
                <a:cubicBezTo>
                  <a:pt x="3474" y="3185"/>
                  <a:pt x="3477" y="3185"/>
                  <a:pt x="3482" y="3183"/>
                </a:cubicBezTo>
                <a:cubicBezTo>
                  <a:pt x="3482" y="3183"/>
                  <a:pt x="3599" y="3167"/>
                  <a:pt x="3691" y="3164"/>
                </a:cubicBezTo>
                <a:cubicBezTo>
                  <a:pt x="3694" y="3164"/>
                  <a:pt x="3699" y="3164"/>
                  <a:pt x="3704" y="3164"/>
                </a:cubicBezTo>
                <a:cubicBezTo>
                  <a:pt x="3710" y="3164"/>
                  <a:pt x="3715" y="3164"/>
                  <a:pt x="3720" y="3164"/>
                </a:cubicBezTo>
                <a:cubicBezTo>
                  <a:pt x="3728" y="3164"/>
                  <a:pt x="3736" y="3164"/>
                  <a:pt x="3741" y="3164"/>
                </a:cubicBezTo>
                <a:cubicBezTo>
                  <a:pt x="3826" y="3164"/>
                  <a:pt x="4128" y="3156"/>
                  <a:pt x="4443" y="3061"/>
                </a:cubicBezTo>
                <a:cubicBezTo>
                  <a:pt x="4690" y="2987"/>
                  <a:pt x="4891" y="2876"/>
                  <a:pt x="5042" y="2733"/>
                </a:cubicBezTo>
                <a:cubicBezTo>
                  <a:pt x="5201" y="2582"/>
                  <a:pt x="5307" y="2396"/>
                  <a:pt x="5355" y="2182"/>
                </a:cubicBezTo>
                <a:cubicBezTo>
                  <a:pt x="5460" y="1705"/>
                  <a:pt x="5267" y="1435"/>
                  <a:pt x="5087" y="1289"/>
                </a:cubicBezTo>
                <a:cubicBezTo>
                  <a:pt x="4896" y="1138"/>
                  <a:pt x="4637" y="1057"/>
                  <a:pt x="4351" y="1057"/>
                </a:cubicBezTo>
                <a:cubicBezTo>
                  <a:pt x="4195" y="1057"/>
                  <a:pt x="4038" y="1083"/>
                  <a:pt x="3908" y="1130"/>
                </a:cubicBezTo>
                <a:cubicBezTo>
                  <a:pt x="3850" y="1030"/>
                  <a:pt x="3734" y="850"/>
                  <a:pt x="3556" y="659"/>
                </a:cubicBezTo>
                <a:cubicBezTo>
                  <a:pt x="3246" y="331"/>
                  <a:pt x="2889" y="111"/>
                  <a:pt x="2492" y="8"/>
                </a:cubicBezTo>
                <a:cubicBezTo>
                  <a:pt x="2473" y="3"/>
                  <a:pt x="2457" y="0"/>
                  <a:pt x="2439" y="0"/>
                </a:cubicBezTo>
                <a:lnTo>
                  <a:pt x="2439" y="209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4"/>
          <p:cNvSpPr/>
          <p:nvPr/>
        </p:nvSpPr>
        <p:spPr>
          <a:xfrm>
            <a:off x="10621624" y="6718607"/>
            <a:ext cx="4856344" cy="3785754"/>
          </a:xfrm>
          <a:custGeom>
            <a:rect b="b" l="l" r="r" t="t"/>
            <a:pathLst>
              <a:path extrusionOk="0" h="4651" w="5967">
                <a:moveTo>
                  <a:pt x="4388" y="4650"/>
                </a:moveTo>
                <a:lnTo>
                  <a:pt x="4388" y="4650"/>
                </a:lnTo>
                <a:cubicBezTo>
                  <a:pt x="4380" y="4650"/>
                  <a:pt x="4372" y="4647"/>
                  <a:pt x="4364" y="4647"/>
                </a:cubicBezTo>
                <a:cubicBezTo>
                  <a:pt x="3556" y="4446"/>
                  <a:pt x="3167" y="4022"/>
                  <a:pt x="2979" y="3702"/>
                </a:cubicBezTo>
                <a:cubicBezTo>
                  <a:pt x="2855" y="3487"/>
                  <a:pt x="2805" y="3291"/>
                  <a:pt x="2780" y="3167"/>
                </a:cubicBezTo>
                <a:cubicBezTo>
                  <a:pt x="2672" y="3196"/>
                  <a:pt x="2563" y="3212"/>
                  <a:pt x="2460" y="3212"/>
                </a:cubicBezTo>
                <a:cubicBezTo>
                  <a:pt x="2216" y="3212"/>
                  <a:pt x="2044" y="3132"/>
                  <a:pt x="1960" y="3082"/>
                </a:cubicBezTo>
                <a:cubicBezTo>
                  <a:pt x="1729" y="3201"/>
                  <a:pt x="1499" y="3262"/>
                  <a:pt x="1279" y="3262"/>
                </a:cubicBezTo>
                <a:cubicBezTo>
                  <a:pt x="956" y="3262"/>
                  <a:pt x="659" y="3135"/>
                  <a:pt x="392" y="2883"/>
                </a:cubicBezTo>
                <a:cubicBezTo>
                  <a:pt x="186" y="2690"/>
                  <a:pt x="58" y="2473"/>
                  <a:pt x="13" y="2388"/>
                </a:cubicBezTo>
                <a:cubicBezTo>
                  <a:pt x="3" y="2373"/>
                  <a:pt x="0" y="2354"/>
                  <a:pt x="0" y="2333"/>
                </a:cubicBezTo>
                <a:cubicBezTo>
                  <a:pt x="13" y="2105"/>
                  <a:pt x="74" y="1776"/>
                  <a:pt x="283" y="1520"/>
                </a:cubicBezTo>
                <a:cubicBezTo>
                  <a:pt x="466" y="1297"/>
                  <a:pt x="731" y="1167"/>
                  <a:pt x="1070" y="1136"/>
                </a:cubicBezTo>
                <a:cubicBezTo>
                  <a:pt x="1311" y="1115"/>
                  <a:pt x="1311" y="1115"/>
                  <a:pt x="1311" y="1115"/>
                </a:cubicBezTo>
                <a:cubicBezTo>
                  <a:pt x="1313" y="1115"/>
                  <a:pt x="1316" y="1115"/>
                  <a:pt x="1321" y="1115"/>
                </a:cubicBezTo>
                <a:cubicBezTo>
                  <a:pt x="1321" y="1115"/>
                  <a:pt x="1327" y="1115"/>
                  <a:pt x="1329" y="1115"/>
                </a:cubicBezTo>
                <a:cubicBezTo>
                  <a:pt x="1332" y="1115"/>
                  <a:pt x="1340" y="1115"/>
                  <a:pt x="1353" y="1115"/>
                </a:cubicBezTo>
                <a:cubicBezTo>
                  <a:pt x="1432" y="1115"/>
                  <a:pt x="1719" y="1107"/>
                  <a:pt x="2023" y="1017"/>
                </a:cubicBezTo>
                <a:cubicBezTo>
                  <a:pt x="2497" y="873"/>
                  <a:pt x="2794" y="590"/>
                  <a:pt x="2881" y="198"/>
                </a:cubicBezTo>
                <a:cubicBezTo>
                  <a:pt x="2884" y="180"/>
                  <a:pt x="2887" y="164"/>
                  <a:pt x="2892" y="145"/>
                </a:cubicBezTo>
                <a:cubicBezTo>
                  <a:pt x="2897" y="103"/>
                  <a:pt x="2929" y="71"/>
                  <a:pt x="2971" y="61"/>
                </a:cubicBezTo>
                <a:cubicBezTo>
                  <a:pt x="3159" y="21"/>
                  <a:pt x="3340" y="0"/>
                  <a:pt x="3501" y="0"/>
                </a:cubicBezTo>
                <a:cubicBezTo>
                  <a:pt x="3832" y="0"/>
                  <a:pt x="4113" y="84"/>
                  <a:pt x="4333" y="254"/>
                </a:cubicBezTo>
                <a:cubicBezTo>
                  <a:pt x="4735" y="561"/>
                  <a:pt x="4835" y="1067"/>
                  <a:pt x="4860" y="1271"/>
                </a:cubicBezTo>
                <a:cubicBezTo>
                  <a:pt x="4865" y="1318"/>
                  <a:pt x="4835" y="1366"/>
                  <a:pt x="4788" y="1382"/>
                </a:cubicBezTo>
                <a:cubicBezTo>
                  <a:pt x="4645" y="1424"/>
                  <a:pt x="4523" y="1509"/>
                  <a:pt x="4441" y="1625"/>
                </a:cubicBezTo>
                <a:cubicBezTo>
                  <a:pt x="4308" y="1803"/>
                  <a:pt x="4279" y="2036"/>
                  <a:pt x="4359" y="2235"/>
                </a:cubicBezTo>
                <a:cubicBezTo>
                  <a:pt x="4359" y="2240"/>
                  <a:pt x="4364" y="2240"/>
                  <a:pt x="4367" y="2240"/>
                </a:cubicBezTo>
                <a:cubicBezTo>
                  <a:pt x="4367" y="2240"/>
                  <a:pt x="4369" y="2240"/>
                  <a:pt x="4372" y="2240"/>
                </a:cubicBezTo>
                <a:cubicBezTo>
                  <a:pt x="4375" y="2237"/>
                  <a:pt x="4377" y="2232"/>
                  <a:pt x="4375" y="2227"/>
                </a:cubicBezTo>
                <a:cubicBezTo>
                  <a:pt x="4298" y="2036"/>
                  <a:pt x="4327" y="1808"/>
                  <a:pt x="4454" y="1636"/>
                </a:cubicBezTo>
                <a:cubicBezTo>
                  <a:pt x="4584" y="1462"/>
                  <a:pt x="4791" y="1364"/>
                  <a:pt x="5034" y="1364"/>
                </a:cubicBezTo>
                <a:cubicBezTo>
                  <a:pt x="5058" y="1364"/>
                  <a:pt x="5084" y="1364"/>
                  <a:pt x="5108" y="1366"/>
                </a:cubicBezTo>
                <a:cubicBezTo>
                  <a:pt x="5476" y="1395"/>
                  <a:pt x="5733" y="1591"/>
                  <a:pt x="5884" y="1753"/>
                </a:cubicBezTo>
                <a:cubicBezTo>
                  <a:pt x="5900" y="1769"/>
                  <a:pt x="5911" y="1790"/>
                  <a:pt x="5911" y="1814"/>
                </a:cubicBezTo>
                <a:cubicBezTo>
                  <a:pt x="5966" y="2399"/>
                  <a:pt x="5696" y="2894"/>
                  <a:pt x="5132" y="3246"/>
                </a:cubicBezTo>
                <a:cubicBezTo>
                  <a:pt x="4801" y="3453"/>
                  <a:pt x="4467" y="3551"/>
                  <a:pt x="4333" y="3585"/>
                </a:cubicBezTo>
                <a:cubicBezTo>
                  <a:pt x="4295" y="3720"/>
                  <a:pt x="4303" y="3842"/>
                  <a:pt x="4356" y="3948"/>
                </a:cubicBezTo>
                <a:cubicBezTo>
                  <a:pt x="4459" y="4157"/>
                  <a:pt x="4711" y="4247"/>
                  <a:pt x="4714" y="4247"/>
                </a:cubicBezTo>
                <a:cubicBezTo>
                  <a:pt x="4751" y="4260"/>
                  <a:pt x="4777" y="4292"/>
                  <a:pt x="4783" y="4332"/>
                </a:cubicBezTo>
                <a:cubicBezTo>
                  <a:pt x="4791" y="4369"/>
                  <a:pt x="4772" y="4409"/>
                  <a:pt x="4740" y="4430"/>
                </a:cubicBezTo>
                <a:cubicBezTo>
                  <a:pt x="4446" y="4631"/>
                  <a:pt x="4446" y="4631"/>
                  <a:pt x="4446" y="4631"/>
                </a:cubicBezTo>
                <a:cubicBezTo>
                  <a:pt x="4431" y="4642"/>
                  <a:pt x="4409" y="4650"/>
                  <a:pt x="4388" y="4650"/>
                </a:cubicBezTo>
              </a:path>
            </a:pathLst>
          </a:custGeom>
          <a:solidFill>
            <a:srgbClr val="C55A1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4"/>
          <p:cNvSpPr/>
          <p:nvPr/>
        </p:nvSpPr>
        <p:spPr>
          <a:xfrm>
            <a:off x="10531825" y="6632404"/>
            <a:ext cx="5032350" cy="3954569"/>
          </a:xfrm>
          <a:custGeom>
            <a:rect b="b" l="l" r="r" t="t"/>
            <a:pathLst>
              <a:path extrusionOk="0" h="4860" w="6182">
                <a:moveTo>
                  <a:pt x="3607" y="209"/>
                </a:moveTo>
                <a:lnTo>
                  <a:pt x="3607" y="209"/>
                </a:lnTo>
                <a:cubicBezTo>
                  <a:pt x="3917" y="209"/>
                  <a:pt x="4174" y="286"/>
                  <a:pt x="4375" y="442"/>
                </a:cubicBezTo>
                <a:cubicBezTo>
                  <a:pt x="4751" y="728"/>
                  <a:pt x="4841" y="1210"/>
                  <a:pt x="4862" y="1388"/>
                </a:cubicBezTo>
                <a:cubicBezTo>
                  <a:pt x="4701" y="1440"/>
                  <a:pt x="4560" y="1536"/>
                  <a:pt x="4462" y="1671"/>
                </a:cubicBezTo>
                <a:cubicBezTo>
                  <a:pt x="4311" y="1877"/>
                  <a:pt x="4274" y="2150"/>
                  <a:pt x="4370" y="2381"/>
                </a:cubicBezTo>
                <a:cubicBezTo>
                  <a:pt x="4385" y="2423"/>
                  <a:pt x="4428" y="2449"/>
                  <a:pt x="4473" y="2449"/>
                </a:cubicBezTo>
                <a:cubicBezTo>
                  <a:pt x="4486" y="2449"/>
                  <a:pt x="4502" y="2446"/>
                  <a:pt x="4515" y="2441"/>
                </a:cubicBezTo>
                <a:cubicBezTo>
                  <a:pt x="4573" y="2420"/>
                  <a:pt x="4600" y="2354"/>
                  <a:pt x="4579" y="2296"/>
                </a:cubicBezTo>
                <a:cubicBezTo>
                  <a:pt x="4513" y="2137"/>
                  <a:pt x="4539" y="1949"/>
                  <a:pt x="4645" y="1803"/>
                </a:cubicBezTo>
                <a:cubicBezTo>
                  <a:pt x="4753" y="1652"/>
                  <a:pt x="4928" y="1573"/>
                  <a:pt x="5140" y="1573"/>
                </a:cubicBezTo>
                <a:cubicBezTo>
                  <a:pt x="5162" y="1573"/>
                  <a:pt x="5185" y="1573"/>
                  <a:pt x="5206" y="1575"/>
                </a:cubicBezTo>
                <a:cubicBezTo>
                  <a:pt x="5548" y="1602"/>
                  <a:pt x="5787" y="1790"/>
                  <a:pt x="5916" y="1928"/>
                </a:cubicBezTo>
                <a:cubicBezTo>
                  <a:pt x="6040" y="3259"/>
                  <a:pt x="4356" y="3604"/>
                  <a:pt x="4356" y="3604"/>
                </a:cubicBezTo>
                <a:cubicBezTo>
                  <a:pt x="4142" y="4237"/>
                  <a:pt x="4788" y="4451"/>
                  <a:pt x="4788" y="4451"/>
                </a:cubicBezTo>
                <a:cubicBezTo>
                  <a:pt x="4494" y="4653"/>
                  <a:pt x="4494" y="4653"/>
                  <a:pt x="4494" y="4653"/>
                </a:cubicBezTo>
                <a:cubicBezTo>
                  <a:pt x="3001" y="4282"/>
                  <a:pt x="2976" y="3138"/>
                  <a:pt x="2976" y="3138"/>
                </a:cubicBezTo>
                <a:cubicBezTo>
                  <a:pt x="2821" y="3194"/>
                  <a:pt x="2683" y="3215"/>
                  <a:pt x="2566" y="3215"/>
                </a:cubicBezTo>
                <a:cubicBezTo>
                  <a:pt x="2248" y="3215"/>
                  <a:pt x="2073" y="3066"/>
                  <a:pt x="2073" y="3066"/>
                </a:cubicBezTo>
                <a:cubicBezTo>
                  <a:pt x="1816" y="3209"/>
                  <a:pt x="1589" y="3265"/>
                  <a:pt x="1385" y="3265"/>
                </a:cubicBezTo>
                <a:cubicBezTo>
                  <a:pt x="691" y="3265"/>
                  <a:pt x="294" y="2603"/>
                  <a:pt x="209" y="2446"/>
                </a:cubicBezTo>
                <a:cubicBezTo>
                  <a:pt x="220" y="2240"/>
                  <a:pt x="273" y="1930"/>
                  <a:pt x="469" y="1692"/>
                </a:cubicBezTo>
                <a:cubicBezTo>
                  <a:pt x="633" y="1491"/>
                  <a:pt x="874" y="1374"/>
                  <a:pt x="1187" y="1345"/>
                </a:cubicBezTo>
                <a:cubicBezTo>
                  <a:pt x="1427" y="1324"/>
                  <a:pt x="1427" y="1324"/>
                  <a:pt x="1427" y="1324"/>
                </a:cubicBezTo>
                <a:cubicBezTo>
                  <a:pt x="1427" y="1324"/>
                  <a:pt x="1427" y="1324"/>
                  <a:pt x="1430" y="1324"/>
                </a:cubicBezTo>
                <a:cubicBezTo>
                  <a:pt x="1430" y="1324"/>
                  <a:pt x="1441" y="1324"/>
                  <a:pt x="1459" y="1324"/>
                </a:cubicBezTo>
                <a:cubicBezTo>
                  <a:pt x="1552" y="1324"/>
                  <a:pt x="1843" y="1316"/>
                  <a:pt x="2158" y="1221"/>
                </a:cubicBezTo>
                <a:cubicBezTo>
                  <a:pt x="2669" y="1067"/>
                  <a:pt x="2993" y="757"/>
                  <a:pt x="3088" y="326"/>
                </a:cubicBezTo>
                <a:cubicBezTo>
                  <a:pt x="3093" y="307"/>
                  <a:pt x="3096" y="289"/>
                  <a:pt x="3099" y="267"/>
                </a:cubicBezTo>
                <a:cubicBezTo>
                  <a:pt x="3281" y="228"/>
                  <a:pt x="3451" y="209"/>
                  <a:pt x="3607" y="209"/>
                </a:cubicBezTo>
                <a:lnTo>
                  <a:pt x="3607" y="0"/>
                </a:lnTo>
                <a:lnTo>
                  <a:pt x="3607" y="0"/>
                </a:lnTo>
                <a:lnTo>
                  <a:pt x="3607" y="0"/>
                </a:lnTo>
                <a:cubicBezTo>
                  <a:pt x="3437" y="0"/>
                  <a:pt x="3250" y="24"/>
                  <a:pt x="3053" y="66"/>
                </a:cubicBezTo>
                <a:cubicBezTo>
                  <a:pt x="2971" y="84"/>
                  <a:pt x="2911" y="151"/>
                  <a:pt x="2894" y="233"/>
                </a:cubicBezTo>
                <a:cubicBezTo>
                  <a:pt x="2892" y="249"/>
                  <a:pt x="2889" y="267"/>
                  <a:pt x="2886" y="281"/>
                </a:cubicBezTo>
                <a:cubicBezTo>
                  <a:pt x="2805" y="640"/>
                  <a:pt x="2540" y="889"/>
                  <a:pt x="2098" y="1022"/>
                </a:cubicBezTo>
                <a:cubicBezTo>
                  <a:pt x="1809" y="1109"/>
                  <a:pt x="1536" y="1117"/>
                  <a:pt x="1459" y="1117"/>
                </a:cubicBezTo>
                <a:cubicBezTo>
                  <a:pt x="1449" y="1117"/>
                  <a:pt x="1443" y="1117"/>
                  <a:pt x="1441" y="1117"/>
                </a:cubicBezTo>
                <a:cubicBezTo>
                  <a:pt x="1435" y="1117"/>
                  <a:pt x="1430" y="1117"/>
                  <a:pt x="1427" y="1117"/>
                </a:cubicBezTo>
                <a:cubicBezTo>
                  <a:pt x="1419" y="1117"/>
                  <a:pt x="1414" y="1117"/>
                  <a:pt x="1409" y="1117"/>
                </a:cubicBezTo>
                <a:cubicBezTo>
                  <a:pt x="1168" y="1138"/>
                  <a:pt x="1168" y="1138"/>
                  <a:pt x="1168" y="1138"/>
                </a:cubicBezTo>
                <a:lnTo>
                  <a:pt x="1168" y="1138"/>
                </a:lnTo>
                <a:cubicBezTo>
                  <a:pt x="800" y="1173"/>
                  <a:pt x="509" y="1316"/>
                  <a:pt x="307" y="1562"/>
                </a:cubicBezTo>
                <a:cubicBezTo>
                  <a:pt x="82" y="1840"/>
                  <a:pt x="16" y="2190"/>
                  <a:pt x="3" y="2433"/>
                </a:cubicBezTo>
                <a:cubicBezTo>
                  <a:pt x="0" y="2471"/>
                  <a:pt x="8" y="2510"/>
                  <a:pt x="27" y="2542"/>
                </a:cubicBezTo>
                <a:cubicBezTo>
                  <a:pt x="74" y="2632"/>
                  <a:pt x="209" y="2860"/>
                  <a:pt x="426" y="3066"/>
                </a:cubicBezTo>
                <a:cubicBezTo>
                  <a:pt x="710" y="3331"/>
                  <a:pt x="1041" y="3474"/>
                  <a:pt x="1385" y="3474"/>
                </a:cubicBezTo>
                <a:cubicBezTo>
                  <a:pt x="1605" y="3474"/>
                  <a:pt x="1833" y="3416"/>
                  <a:pt x="2063" y="3305"/>
                </a:cubicBezTo>
                <a:cubicBezTo>
                  <a:pt x="2169" y="3357"/>
                  <a:pt x="2338" y="3421"/>
                  <a:pt x="2566" y="3421"/>
                </a:cubicBezTo>
                <a:cubicBezTo>
                  <a:pt x="2646" y="3421"/>
                  <a:pt x="2728" y="3413"/>
                  <a:pt x="2810" y="3397"/>
                </a:cubicBezTo>
                <a:cubicBezTo>
                  <a:pt x="2839" y="3524"/>
                  <a:pt x="2897" y="3689"/>
                  <a:pt x="2995" y="3861"/>
                </a:cubicBezTo>
                <a:cubicBezTo>
                  <a:pt x="3122" y="4078"/>
                  <a:pt x="3292" y="4266"/>
                  <a:pt x="3503" y="4425"/>
                </a:cubicBezTo>
                <a:cubicBezTo>
                  <a:pt x="3760" y="4618"/>
                  <a:pt x="4078" y="4761"/>
                  <a:pt x="4446" y="4851"/>
                </a:cubicBezTo>
                <a:cubicBezTo>
                  <a:pt x="4462" y="4856"/>
                  <a:pt x="4478" y="4859"/>
                  <a:pt x="4494" y="4859"/>
                </a:cubicBezTo>
                <a:cubicBezTo>
                  <a:pt x="4537" y="4859"/>
                  <a:pt x="4576" y="4846"/>
                  <a:pt x="4611" y="4822"/>
                </a:cubicBezTo>
                <a:cubicBezTo>
                  <a:pt x="4905" y="4623"/>
                  <a:pt x="4905" y="4623"/>
                  <a:pt x="4905" y="4623"/>
                </a:cubicBezTo>
                <a:cubicBezTo>
                  <a:pt x="4971" y="4578"/>
                  <a:pt x="5005" y="4499"/>
                  <a:pt x="4995" y="4422"/>
                </a:cubicBezTo>
                <a:cubicBezTo>
                  <a:pt x="4981" y="4342"/>
                  <a:pt x="4928" y="4279"/>
                  <a:pt x="4854" y="4255"/>
                </a:cubicBezTo>
                <a:cubicBezTo>
                  <a:pt x="4844" y="4252"/>
                  <a:pt x="4722" y="4208"/>
                  <a:pt x="4629" y="4110"/>
                </a:cubicBezTo>
                <a:cubicBezTo>
                  <a:pt x="4537" y="4014"/>
                  <a:pt x="4504" y="3908"/>
                  <a:pt x="4526" y="3776"/>
                </a:cubicBezTo>
                <a:cubicBezTo>
                  <a:pt x="4690" y="3728"/>
                  <a:pt x="4995" y="3627"/>
                  <a:pt x="5291" y="3442"/>
                </a:cubicBezTo>
                <a:cubicBezTo>
                  <a:pt x="5892" y="3066"/>
                  <a:pt x="6181" y="2536"/>
                  <a:pt x="6120" y="1909"/>
                </a:cubicBezTo>
                <a:cubicBezTo>
                  <a:pt x="6117" y="1864"/>
                  <a:pt x="6096" y="1821"/>
                  <a:pt x="6067" y="1787"/>
                </a:cubicBezTo>
                <a:cubicBezTo>
                  <a:pt x="5903" y="1612"/>
                  <a:pt x="5625" y="1401"/>
                  <a:pt x="5222" y="1369"/>
                </a:cubicBezTo>
                <a:cubicBezTo>
                  <a:pt x="5196" y="1366"/>
                  <a:pt x="5167" y="1366"/>
                  <a:pt x="5140" y="1366"/>
                </a:cubicBezTo>
                <a:cubicBezTo>
                  <a:pt x="5116" y="1366"/>
                  <a:pt x="5093" y="1366"/>
                  <a:pt x="5069" y="1369"/>
                </a:cubicBezTo>
                <a:cubicBezTo>
                  <a:pt x="5069" y="1366"/>
                  <a:pt x="5069" y="1366"/>
                  <a:pt x="5069" y="1363"/>
                </a:cubicBezTo>
                <a:cubicBezTo>
                  <a:pt x="5042" y="1149"/>
                  <a:pt x="4936" y="609"/>
                  <a:pt x="4502" y="278"/>
                </a:cubicBezTo>
                <a:cubicBezTo>
                  <a:pt x="4264" y="92"/>
                  <a:pt x="3962" y="0"/>
                  <a:pt x="3607" y="0"/>
                </a:cubicBezTo>
                <a:lnTo>
                  <a:pt x="3607" y="209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4"/>
          <p:cNvSpPr/>
          <p:nvPr/>
        </p:nvSpPr>
        <p:spPr>
          <a:xfrm>
            <a:off x="13843621" y="5734455"/>
            <a:ext cx="2083343" cy="2323893"/>
          </a:xfrm>
          <a:custGeom>
            <a:rect b="b" l="l" r="r" t="t"/>
            <a:pathLst>
              <a:path extrusionOk="0" h="2859" w="2560">
                <a:moveTo>
                  <a:pt x="1891" y="2858"/>
                </a:moveTo>
                <a:lnTo>
                  <a:pt x="1891" y="2858"/>
                </a:lnTo>
                <a:cubicBezTo>
                  <a:pt x="1867" y="2858"/>
                  <a:pt x="1844" y="2850"/>
                  <a:pt x="1825" y="2833"/>
                </a:cubicBezTo>
                <a:cubicBezTo>
                  <a:pt x="1627" y="2670"/>
                  <a:pt x="1401" y="2574"/>
                  <a:pt x="1155" y="2555"/>
                </a:cubicBezTo>
                <a:cubicBezTo>
                  <a:pt x="1131" y="2553"/>
                  <a:pt x="1105" y="2553"/>
                  <a:pt x="1081" y="2553"/>
                </a:cubicBezTo>
                <a:cubicBezTo>
                  <a:pt x="1065" y="2553"/>
                  <a:pt x="1046" y="2553"/>
                  <a:pt x="1028" y="2553"/>
                </a:cubicBezTo>
                <a:cubicBezTo>
                  <a:pt x="1028" y="2553"/>
                  <a:pt x="1025" y="2555"/>
                  <a:pt x="1023" y="2555"/>
                </a:cubicBezTo>
                <a:cubicBezTo>
                  <a:pt x="972" y="2555"/>
                  <a:pt x="927" y="2516"/>
                  <a:pt x="919" y="2463"/>
                </a:cubicBezTo>
                <a:cubicBezTo>
                  <a:pt x="895" y="2262"/>
                  <a:pt x="795" y="1759"/>
                  <a:pt x="390" y="1446"/>
                </a:cubicBezTo>
                <a:cubicBezTo>
                  <a:pt x="297" y="1374"/>
                  <a:pt x="191" y="1319"/>
                  <a:pt x="80" y="1276"/>
                </a:cubicBezTo>
                <a:cubicBezTo>
                  <a:pt x="27" y="1258"/>
                  <a:pt x="0" y="1200"/>
                  <a:pt x="16" y="1147"/>
                </a:cubicBezTo>
                <a:cubicBezTo>
                  <a:pt x="66" y="1004"/>
                  <a:pt x="178" y="895"/>
                  <a:pt x="331" y="845"/>
                </a:cubicBezTo>
                <a:cubicBezTo>
                  <a:pt x="334" y="842"/>
                  <a:pt x="339" y="842"/>
                  <a:pt x="342" y="842"/>
                </a:cubicBezTo>
                <a:cubicBezTo>
                  <a:pt x="604" y="784"/>
                  <a:pt x="784" y="665"/>
                  <a:pt x="874" y="488"/>
                </a:cubicBezTo>
                <a:cubicBezTo>
                  <a:pt x="930" y="381"/>
                  <a:pt x="951" y="254"/>
                  <a:pt x="941" y="112"/>
                </a:cubicBezTo>
                <a:cubicBezTo>
                  <a:pt x="938" y="72"/>
                  <a:pt x="956" y="35"/>
                  <a:pt x="991" y="16"/>
                </a:cubicBezTo>
                <a:cubicBezTo>
                  <a:pt x="1007" y="5"/>
                  <a:pt x="1025" y="0"/>
                  <a:pt x="1044" y="0"/>
                </a:cubicBezTo>
                <a:cubicBezTo>
                  <a:pt x="1062" y="0"/>
                  <a:pt x="1081" y="5"/>
                  <a:pt x="1100" y="16"/>
                </a:cubicBezTo>
                <a:cubicBezTo>
                  <a:pt x="2559" y="940"/>
                  <a:pt x="2148" y="2375"/>
                  <a:pt x="1989" y="2791"/>
                </a:cubicBezTo>
                <a:cubicBezTo>
                  <a:pt x="1976" y="2823"/>
                  <a:pt x="1949" y="2847"/>
                  <a:pt x="1918" y="2855"/>
                </a:cubicBezTo>
                <a:cubicBezTo>
                  <a:pt x="1910" y="2858"/>
                  <a:pt x="1899" y="2858"/>
                  <a:pt x="1891" y="2858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4"/>
          <p:cNvSpPr/>
          <p:nvPr/>
        </p:nvSpPr>
        <p:spPr>
          <a:xfrm>
            <a:off x="13746638" y="5648252"/>
            <a:ext cx="2068975" cy="2496299"/>
          </a:xfrm>
          <a:custGeom>
            <a:rect b="b" l="l" r="r" t="t"/>
            <a:pathLst>
              <a:path extrusionOk="0" h="3067" w="2546">
                <a:moveTo>
                  <a:pt x="1160" y="206"/>
                </a:moveTo>
                <a:lnTo>
                  <a:pt x="1160" y="206"/>
                </a:lnTo>
                <a:cubicBezTo>
                  <a:pt x="2545" y="1083"/>
                  <a:pt x="2171" y="2431"/>
                  <a:pt x="2007" y="2857"/>
                </a:cubicBezTo>
                <a:cubicBezTo>
                  <a:pt x="1843" y="2719"/>
                  <a:pt x="1599" y="2579"/>
                  <a:pt x="1279" y="2555"/>
                </a:cubicBezTo>
                <a:cubicBezTo>
                  <a:pt x="1252" y="2553"/>
                  <a:pt x="1223" y="2553"/>
                  <a:pt x="1197" y="2553"/>
                </a:cubicBezTo>
                <a:cubicBezTo>
                  <a:pt x="1178" y="2553"/>
                  <a:pt x="1157" y="2553"/>
                  <a:pt x="1139" y="2553"/>
                </a:cubicBezTo>
                <a:cubicBezTo>
                  <a:pt x="1112" y="2333"/>
                  <a:pt x="1003" y="1803"/>
                  <a:pt x="569" y="1467"/>
                </a:cubicBezTo>
                <a:cubicBezTo>
                  <a:pt x="466" y="1390"/>
                  <a:pt x="355" y="1327"/>
                  <a:pt x="230" y="1281"/>
                </a:cubicBezTo>
                <a:cubicBezTo>
                  <a:pt x="257" y="1205"/>
                  <a:pt x="320" y="1099"/>
                  <a:pt x="479" y="1046"/>
                </a:cubicBezTo>
                <a:cubicBezTo>
                  <a:pt x="773" y="982"/>
                  <a:pt x="977" y="844"/>
                  <a:pt x="1083" y="638"/>
                </a:cubicBezTo>
                <a:cubicBezTo>
                  <a:pt x="1157" y="495"/>
                  <a:pt x="1170" y="339"/>
                  <a:pt x="1160" y="206"/>
                </a:cubicBezTo>
                <a:lnTo>
                  <a:pt x="1160" y="0"/>
                </a:lnTo>
                <a:lnTo>
                  <a:pt x="1160" y="0"/>
                </a:lnTo>
                <a:cubicBezTo>
                  <a:pt x="1123" y="0"/>
                  <a:pt x="1085" y="10"/>
                  <a:pt x="1051" y="29"/>
                </a:cubicBezTo>
                <a:cubicBezTo>
                  <a:pt x="985" y="69"/>
                  <a:pt x="948" y="146"/>
                  <a:pt x="953" y="223"/>
                </a:cubicBezTo>
                <a:cubicBezTo>
                  <a:pt x="961" y="347"/>
                  <a:pt x="945" y="455"/>
                  <a:pt x="898" y="543"/>
                </a:cubicBezTo>
                <a:cubicBezTo>
                  <a:pt x="821" y="694"/>
                  <a:pt x="670" y="792"/>
                  <a:pt x="437" y="842"/>
                </a:cubicBezTo>
                <a:cubicBezTo>
                  <a:pt x="429" y="844"/>
                  <a:pt x="421" y="848"/>
                  <a:pt x="416" y="850"/>
                </a:cubicBezTo>
                <a:cubicBezTo>
                  <a:pt x="230" y="911"/>
                  <a:pt x="95" y="1041"/>
                  <a:pt x="34" y="1215"/>
                </a:cubicBezTo>
                <a:cubicBezTo>
                  <a:pt x="0" y="1321"/>
                  <a:pt x="56" y="1438"/>
                  <a:pt x="159" y="1477"/>
                </a:cubicBezTo>
                <a:cubicBezTo>
                  <a:pt x="262" y="1515"/>
                  <a:pt x="357" y="1567"/>
                  <a:pt x="442" y="1631"/>
                </a:cubicBezTo>
                <a:cubicBezTo>
                  <a:pt x="815" y="1920"/>
                  <a:pt x="911" y="2391"/>
                  <a:pt x="935" y="2579"/>
                </a:cubicBezTo>
                <a:cubicBezTo>
                  <a:pt x="945" y="2683"/>
                  <a:pt x="1035" y="2762"/>
                  <a:pt x="1139" y="2762"/>
                </a:cubicBezTo>
                <a:cubicBezTo>
                  <a:pt x="1144" y="2762"/>
                  <a:pt x="1147" y="2762"/>
                  <a:pt x="1149" y="2759"/>
                </a:cubicBezTo>
                <a:cubicBezTo>
                  <a:pt x="1165" y="2759"/>
                  <a:pt x="1181" y="2759"/>
                  <a:pt x="1197" y="2759"/>
                </a:cubicBezTo>
                <a:cubicBezTo>
                  <a:pt x="1218" y="2759"/>
                  <a:pt x="1242" y="2759"/>
                  <a:pt x="1263" y="2762"/>
                </a:cubicBezTo>
                <a:cubicBezTo>
                  <a:pt x="1488" y="2780"/>
                  <a:pt x="1695" y="2865"/>
                  <a:pt x="1875" y="3016"/>
                </a:cubicBezTo>
                <a:cubicBezTo>
                  <a:pt x="1912" y="3048"/>
                  <a:pt x="1960" y="3066"/>
                  <a:pt x="2007" y="3066"/>
                </a:cubicBezTo>
                <a:cubicBezTo>
                  <a:pt x="2026" y="3066"/>
                  <a:pt x="2042" y="3064"/>
                  <a:pt x="2060" y="3059"/>
                </a:cubicBezTo>
                <a:cubicBezTo>
                  <a:pt x="2124" y="3043"/>
                  <a:pt x="2176" y="2995"/>
                  <a:pt x="2201" y="2931"/>
                </a:cubicBezTo>
                <a:cubicBezTo>
                  <a:pt x="2291" y="2696"/>
                  <a:pt x="2433" y="2219"/>
                  <a:pt x="2370" y="1676"/>
                </a:cubicBezTo>
                <a:cubicBezTo>
                  <a:pt x="2333" y="1369"/>
                  <a:pt x="2235" y="1080"/>
                  <a:pt x="2076" y="823"/>
                </a:cubicBezTo>
                <a:cubicBezTo>
                  <a:pt x="1888" y="516"/>
                  <a:pt x="1618" y="252"/>
                  <a:pt x="1271" y="32"/>
                </a:cubicBezTo>
                <a:cubicBezTo>
                  <a:pt x="1237" y="10"/>
                  <a:pt x="1197" y="0"/>
                  <a:pt x="1160" y="0"/>
                </a:cubicBezTo>
                <a:lnTo>
                  <a:pt x="1160" y="20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4"/>
          <p:cNvSpPr/>
          <p:nvPr/>
        </p:nvSpPr>
        <p:spPr>
          <a:xfrm>
            <a:off x="10815590" y="4685650"/>
            <a:ext cx="3811080" cy="2054508"/>
          </a:xfrm>
          <a:custGeom>
            <a:rect b="b" l="l" r="r" t="t"/>
            <a:pathLst>
              <a:path extrusionOk="0" h="2525" w="4685">
                <a:moveTo>
                  <a:pt x="2770" y="2524"/>
                </a:moveTo>
                <a:lnTo>
                  <a:pt x="2770" y="2524"/>
                </a:lnTo>
                <a:cubicBezTo>
                  <a:pt x="2746" y="2524"/>
                  <a:pt x="2723" y="2516"/>
                  <a:pt x="2704" y="2502"/>
                </a:cubicBezTo>
                <a:cubicBezTo>
                  <a:pt x="2680" y="2481"/>
                  <a:pt x="2667" y="2455"/>
                  <a:pt x="2667" y="2423"/>
                </a:cubicBezTo>
                <a:cubicBezTo>
                  <a:pt x="2659" y="2203"/>
                  <a:pt x="2566" y="2015"/>
                  <a:pt x="2402" y="1883"/>
                </a:cubicBezTo>
                <a:cubicBezTo>
                  <a:pt x="2227" y="1745"/>
                  <a:pt x="1986" y="1668"/>
                  <a:pt x="1719" y="1668"/>
                </a:cubicBezTo>
                <a:cubicBezTo>
                  <a:pt x="1576" y="1668"/>
                  <a:pt x="1438" y="1692"/>
                  <a:pt x="1319" y="1732"/>
                </a:cubicBezTo>
                <a:cubicBezTo>
                  <a:pt x="1308" y="1737"/>
                  <a:pt x="1295" y="1740"/>
                  <a:pt x="1284" y="1740"/>
                </a:cubicBezTo>
                <a:cubicBezTo>
                  <a:pt x="1247" y="1740"/>
                  <a:pt x="1213" y="1721"/>
                  <a:pt x="1194" y="1687"/>
                </a:cubicBezTo>
                <a:cubicBezTo>
                  <a:pt x="1133" y="1584"/>
                  <a:pt x="1028" y="1422"/>
                  <a:pt x="866" y="1250"/>
                </a:cubicBezTo>
                <a:cubicBezTo>
                  <a:pt x="633" y="998"/>
                  <a:pt x="365" y="813"/>
                  <a:pt x="69" y="694"/>
                </a:cubicBezTo>
                <a:cubicBezTo>
                  <a:pt x="37" y="681"/>
                  <a:pt x="13" y="654"/>
                  <a:pt x="8" y="620"/>
                </a:cubicBezTo>
                <a:cubicBezTo>
                  <a:pt x="0" y="588"/>
                  <a:pt x="8" y="551"/>
                  <a:pt x="32" y="527"/>
                </a:cubicBezTo>
                <a:cubicBezTo>
                  <a:pt x="193" y="355"/>
                  <a:pt x="471" y="132"/>
                  <a:pt x="884" y="40"/>
                </a:cubicBezTo>
                <a:cubicBezTo>
                  <a:pt x="887" y="40"/>
                  <a:pt x="887" y="40"/>
                  <a:pt x="887" y="40"/>
                </a:cubicBezTo>
                <a:cubicBezTo>
                  <a:pt x="1033" y="13"/>
                  <a:pt x="1176" y="0"/>
                  <a:pt x="1319" y="0"/>
                </a:cubicBezTo>
                <a:cubicBezTo>
                  <a:pt x="1780" y="0"/>
                  <a:pt x="2092" y="143"/>
                  <a:pt x="2201" y="201"/>
                </a:cubicBezTo>
                <a:cubicBezTo>
                  <a:pt x="2439" y="143"/>
                  <a:pt x="2669" y="114"/>
                  <a:pt x="2884" y="114"/>
                </a:cubicBezTo>
                <a:cubicBezTo>
                  <a:pt x="4007" y="114"/>
                  <a:pt x="4468" y="895"/>
                  <a:pt x="4581" y="1136"/>
                </a:cubicBezTo>
                <a:cubicBezTo>
                  <a:pt x="4584" y="1141"/>
                  <a:pt x="4584" y="1144"/>
                  <a:pt x="4587" y="1149"/>
                </a:cubicBezTo>
                <a:cubicBezTo>
                  <a:pt x="4629" y="1284"/>
                  <a:pt x="4684" y="1544"/>
                  <a:pt x="4573" y="1764"/>
                </a:cubicBezTo>
                <a:cubicBezTo>
                  <a:pt x="4489" y="1930"/>
                  <a:pt x="4319" y="2044"/>
                  <a:pt x="4075" y="2102"/>
                </a:cubicBezTo>
                <a:cubicBezTo>
                  <a:pt x="4067" y="2102"/>
                  <a:pt x="4062" y="2105"/>
                  <a:pt x="4054" y="2105"/>
                </a:cubicBezTo>
                <a:cubicBezTo>
                  <a:pt x="3938" y="2108"/>
                  <a:pt x="3724" y="2145"/>
                  <a:pt x="3662" y="2274"/>
                </a:cubicBezTo>
                <a:cubicBezTo>
                  <a:pt x="3628" y="2346"/>
                  <a:pt x="3623" y="2378"/>
                  <a:pt x="3623" y="2386"/>
                </a:cubicBezTo>
                <a:cubicBezTo>
                  <a:pt x="3623" y="2415"/>
                  <a:pt x="3612" y="2444"/>
                  <a:pt x="3588" y="2465"/>
                </a:cubicBezTo>
                <a:cubicBezTo>
                  <a:pt x="3570" y="2481"/>
                  <a:pt x="3546" y="2489"/>
                  <a:pt x="3519" y="2489"/>
                </a:cubicBezTo>
                <a:cubicBezTo>
                  <a:pt x="3517" y="2489"/>
                  <a:pt x="3511" y="2489"/>
                  <a:pt x="3506" y="2489"/>
                </a:cubicBezTo>
                <a:cubicBezTo>
                  <a:pt x="3429" y="2478"/>
                  <a:pt x="3347" y="2470"/>
                  <a:pt x="3263" y="2470"/>
                </a:cubicBezTo>
                <a:cubicBezTo>
                  <a:pt x="3114" y="2470"/>
                  <a:pt x="2955" y="2489"/>
                  <a:pt x="2788" y="2521"/>
                </a:cubicBezTo>
                <a:cubicBezTo>
                  <a:pt x="2783" y="2524"/>
                  <a:pt x="2775" y="2524"/>
                  <a:pt x="2770" y="2524"/>
                </a:cubicBezTo>
              </a:path>
            </a:pathLst>
          </a:cu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4"/>
          <p:cNvSpPr/>
          <p:nvPr/>
        </p:nvSpPr>
        <p:spPr>
          <a:xfrm>
            <a:off x="10725791" y="4599447"/>
            <a:ext cx="3994271" cy="2223322"/>
          </a:xfrm>
          <a:custGeom>
            <a:rect b="b" l="l" r="r" t="t"/>
            <a:pathLst>
              <a:path extrusionOk="0" h="2734" w="4906">
                <a:moveTo>
                  <a:pt x="1428" y="209"/>
                </a:moveTo>
                <a:lnTo>
                  <a:pt x="1428" y="209"/>
                </a:lnTo>
                <a:cubicBezTo>
                  <a:pt x="1968" y="209"/>
                  <a:pt x="2294" y="416"/>
                  <a:pt x="2294" y="416"/>
                </a:cubicBezTo>
                <a:cubicBezTo>
                  <a:pt x="2553" y="352"/>
                  <a:pt x="2784" y="323"/>
                  <a:pt x="2993" y="323"/>
                </a:cubicBezTo>
                <a:cubicBezTo>
                  <a:pt x="4055" y="323"/>
                  <a:pt x="4486" y="1057"/>
                  <a:pt x="4598" y="1287"/>
                </a:cubicBezTo>
                <a:cubicBezTo>
                  <a:pt x="4629" y="1393"/>
                  <a:pt x="4688" y="1631"/>
                  <a:pt x="4590" y="1822"/>
                </a:cubicBezTo>
                <a:cubicBezTo>
                  <a:pt x="4518" y="1962"/>
                  <a:pt x="4375" y="2058"/>
                  <a:pt x="4161" y="2108"/>
                </a:cubicBezTo>
                <a:cubicBezTo>
                  <a:pt x="4111" y="2108"/>
                  <a:pt x="3779" y="2124"/>
                  <a:pt x="3676" y="2336"/>
                </a:cubicBezTo>
                <a:cubicBezTo>
                  <a:pt x="3641" y="2407"/>
                  <a:pt x="3628" y="2457"/>
                  <a:pt x="3628" y="2492"/>
                </a:cubicBezTo>
                <a:cubicBezTo>
                  <a:pt x="3546" y="2481"/>
                  <a:pt x="3461" y="2473"/>
                  <a:pt x="3372" y="2473"/>
                </a:cubicBezTo>
                <a:cubicBezTo>
                  <a:pt x="3215" y="2473"/>
                  <a:pt x="3051" y="2492"/>
                  <a:pt x="2879" y="2526"/>
                </a:cubicBezTo>
                <a:cubicBezTo>
                  <a:pt x="2868" y="2275"/>
                  <a:pt x="2765" y="2060"/>
                  <a:pt x="2575" y="1909"/>
                </a:cubicBezTo>
                <a:cubicBezTo>
                  <a:pt x="2368" y="1742"/>
                  <a:pt x="2090" y="1671"/>
                  <a:pt x="1828" y="1671"/>
                </a:cubicBezTo>
                <a:cubicBezTo>
                  <a:pt x="1672" y="1671"/>
                  <a:pt x="1523" y="1698"/>
                  <a:pt x="1393" y="1740"/>
                </a:cubicBezTo>
                <a:cubicBezTo>
                  <a:pt x="1335" y="1639"/>
                  <a:pt x="1221" y="1467"/>
                  <a:pt x="1052" y="1284"/>
                </a:cubicBezTo>
                <a:cubicBezTo>
                  <a:pt x="808" y="1022"/>
                  <a:pt x="525" y="826"/>
                  <a:pt x="217" y="704"/>
                </a:cubicBezTo>
                <a:cubicBezTo>
                  <a:pt x="355" y="556"/>
                  <a:pt x="617" y="336"/>
                  <a:pt x="1017" y="246"/>
                </a:cubicBezTo>
                <a:cubicBezTo>
                  <a:pt x="1163" y="220"/>
                  <a:pt x="1300" y="209"/>
                  <a:pt x="1428" y="209"/>
                </a:cubicBezTo>
                <a:lnTo>
                  <a:pt x="1428" y="0"/>
                </a:lnTo>
                <a:lnTo>
                  <a:pt x="1428" y="0"/>
                </a:lnTo>
                <a:cubicBezTo>
                  <a:pt x="1279" y="0"/>
                  <a:pt x="1129" y="16"/>
                  <a:pt x="978" y="42"/>
                </a:cubicBezTo>
                <a:cubicBezTo>
                  <a:pt x="975" y="45"/>
                  <a:pt x="975" y="45"/>
                  <a:pt x="972" y="45"/>
                </a:cubicBezTo>
                <a:cubicBezTo>
                  <a:pt x="530" y="143"/>
                  <a:pt x="236" y="381"/>
                  <a:pt x="67" y="561"/>
                </a:cubicBezTo>
                <a:cubicBezTo>
                  <a:pt x="19" y="612"/>
                  <a:pt x="0" y="680"/>
                  <a:pt x="14" y="749"/>
                </a:cubicBezTo>
                <a:cubicBezTo>
                  <a:pt x="29" y="816"/>
                  <a:pt x="77" y="871"/>
                  <a:pt x="141" y="895"/>
                </a:cubicBezTo>
                <a:cubicBezTo>
                  <a:pt x="422" y="1009"/>
                  <a:pt x="675" y="1186"/>
                  <a:pt x="901" y="1427"/>
                </a:cubicBezTo>
                <a:cubicBezTo>
                  <a:pt x="1055" y="1591"/>
                  <a:pt x="1155" y="1745"/>
                  <a:pt x="1216" y="1846"/>
                </a:cubicBezTo>
                <a:cubicBezTo>
                  <a:pt x="1253" y="1912"/>
                  <a:pt x="1322" y="1949"/>
                  <a:pt x="1393" y="1949"/>
                </a:cubicBezTo>
                <a:cubicBezTo>
                  <a:pt x="1417" y="1949"/>
                  <a:pt x="1438" y="1943"/>
                  <a:pt x="1462" y="1936"/>
                </a:cubicBezTo>
                <a:cubicBezTo>
                  <a:pt x="1571" y="1899"/>
                  <a:pt x="1698" y="1880"/>
                  <a:pt x="1828" y="1880"/>
                </a:cubicBezTo>
                <a:cubicBezTo>
                  <a:pt x="2071" y="1880"/>
                  <a:pt x="2291" y="1946"/>
                  <a:pt x="2445" y="2071"/>
                </a:cubicBezTo>
                <a:cubicBezTo>
                  <a:pt x="2588" y="2185"/>
                  <a:pt x="2665" y="2341"/>
                  <a:pt x="2673" y="2534"/>
                </a:cubicBezTo>
                <a:cubicBezTo>
                  <a:pt x="2673" y="2595"/>
                  <a:pt x="2702" y="2651"/>
                  <a:pt x="2749" y="2688"/>
                </a:cubicBezTo>
                <a:cubicBezTo>
                  <a:pt x="2786" y="2717"/>
                  <a:pt x="2832" y="2733"/>
                  <a:pt x="2879" y="2733"/>
                </a:cubicBezTo>
                <a:cubicBezTo>
                  <a:pt x="2892" y="2733"/>
                  <a:pt x="2905" y="2733"/>
                  <a:pt x="2919" y="2730"/>
                </a:cubicBezTo>
                <a:cubicBezTo>
                  <a:pt x="3078" y="2698"/>
                  <a:pt x="3231" y="2682"/>
                  <a:pt x="3372" y="2682"/>
                </a:cubicBezTo>
                <a:cubicBezTo>
                  <a:pt x="3451" y="2682"/>
                  <a:pt x="3528" y="2688"/>
                  <a:pt x="3599" y="2696"/>
                </a:cubicBezTo>
                <a:cubicBezTo>
                  <a:pt x="3610" y="2698"/>
                  <a:pt x="3620" y="2698"/>
                  <a:pt x="3628" y="2698"/>
                </a:cubicBezTo>
                <a:cubicBezTo>
                  <a:pt x="3679" y="2698"/>
                  <a:pt x="3726" y="2680"/>
                  <a:pt x="3766" y="2648"/>
                </a:cubicBezTo>
                <a:cubicBezTo>
                  <a:pt x="3808" y="2611"/>
                  <a:pt x="3835" y="2555"/>
                  <a:pt x="3838" y="2495"/>
                </a:cubicBezTo>
                <a:cubicBezTo>
                  <a:pt x="3838" y="2492"/>
                  <a:pt x="3843" y="2471"/>
                  <a:pt x="3864" y="2426"/>
                </a:cubicBezTo>
                <a:cubicBezTo>
                  <a:pt x="3896" y="2359"/>
                  <a:pt x="4044" y="2317"/>
                  <a:pt x="4166" y="2315"/>
                </a:cubicBezTo>
                <a:cubicBezTo>
                  <a:pt x="4179" y="2315"/>
                  <a:pt x="4195" y="2312"/>
                  <a:pt x="4208" y="2309"/>
                </a:cubicBezTo>
                <a:cubicBezTo>
                  <a:pt x="4484" y="2246"/>
                  <a:pt x="4674" y="2113"/>
                  <a:pt x="4775" y="1917"/>
                </a:cubicBezTo>
                <a:cubicBezTo>
                  <a:pt x="4905" y="1663"/>
                  <a:pt x="4841" y="1374"/>
                  <a:pt x="4793" y="1224"/>
                </a:cubicBezTo>
                <a:cubicBezTo>
                  <a:pt x="4791" y="1215"/>
                  <a:pt x="4788" y="1205"/>
                  <a:pt x="4783" y="1197"/>
                </a:cubicBezTo>
                <a:cubicBezTo>
                  <a:pt x="4661" y="943"/>
                  <a:pt x="4176" y="116"/>
                  <a:pt x="2993" y="116"/>
                </a:cubicBezTo>
                <a:cubicBezTo>
                  <a:pt x="2781" y="116"/>
                  <a:pt x="2556" y="143"/>
                  <a:pt x="2323" y="196"/>
                </a:cubicBezTo>
                <a:cubicBezTo>
                  <a:pt x="2180" y="127"/>
                  <a:pt x="1865" y="0"/>
                  <a:pt x="1428" y="0"/>
                </a:cubicBezTo>
                <a:lnTo>
                  <a:pt x="1428" y="209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4"/>
          <p:cNvSpPr txBox="1"/>
          <p:nvPr/>
        </p:nvSpPr>
        <p:spPr>
          <a:xfrm>
            <a:off x="5501572" y="3660734"/>
            <a:ext cx="3221597" cy="400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1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4"/>
          <p:cNvSpPr txBox="1"/>
          <p:nvPr/>
        </p:nvSpPr>
        <p:spPr>
          <a:xfrm>
            <a:off x="5412452" y="10236252"/>
            <a:ext cx="3221597" cy="400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1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4"/>
          <p:cNvSpPr txBox="1"/>
          <p:nvPr/>
        </p:nvSpPr>
        <p:spPr>
          <a:xfrm>
            <a:off x="1651843" y="8546262"/>
            <a:ext cx="3221597" cy="400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1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4"/>
          <p:cNvSpPr txBox="1"/>
          <p:nvPr/>
        </p:nvSpPr>
        <p:spPr>
          <a:xfrm rot="-2251517">
            <a:off x="1050269" y="5043791"/>
            <a:ext cx="3221597" cy="400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1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4"/>
          <p:cNvSpPr txBox="1"/>
          <p:nvPr/>
        </p:nvSpPr>
        <p:spPr>
          <a:xfrm>
            <a:off x="15678135" y="5475614"/>
            <a:ext cx="3221597" cy="400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1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4"/>
          <p:cNvSpPr txBox="1"/>
          <p:nvPr/>
        </p:nvSpPr>
        <p:spPr>
          <a:xfrm>
            <a:off x="15722695" y="3819454"/>
            <a:ext cx="3221597" cy="400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1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4"/>
          <p:cNvSpPr txBox="1"/>
          <p:nvPr/>
        </p:nvSpPr>
        <p:spPr>
          <a:xfrm rot="2420416">
            <a:off x="20233785" y="5359544"/>
            <a:ext cx="3221597" cy="400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1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4"/>
          <p:cNvSpPr txBox="1"/>
          <p:nvPr/>
        </p:nvSpPr>
        <p:spPr>
          <a:xfrm>
            <a:off x="19363546" y="8809369"/>
            <a:ext cx="3221597" cy="400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1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4"/>
          <p:cNvSpPr txBox="1"/>
          <p:nvPr/>
        </p:nvSpPr>
        <p:spPr>
          <a:xfrm>
            <a:off x="15398450" y="10370681"/>
            <a:ext cx="3221597" cy="400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1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4"/>
          <p:cNvSpPr/>
          <p:nvPr/>
        </p:nvSpPr>
        <p:spPr>
          <a:xfrm>
            <a:off x="12618879" y="7938599"/>
            <a:ext cx="812904" cy="812911"/>
          </a:xfrm>
          <a:custGeom>
            <a:rect b="b" l="l" r="r" t="t"/>
            <a:pathLst>
              <a:path extrusionOk="0" h="461" w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4"/>
          <p:cNvSpPr/>
          <p:nvPr/>
        </p:nvSpPr>
        <p:spPr>
          <a:xfrm>
            <a:off x="14507791" y="6524484"/>
            <a:ext cx="874846" cy="781942"/>
          </a:xfrm>
          <a:custGeom>
            <a:rect b="b" l="l" r="r" t="t"/>
            <a:pathLst>
              <a:path extrusionOk="0" h="445" w="497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4"/>
          <p:cNvSpPr/>
          <p:nvPr/>
        </p:nvSpPr>
        <p:spPr>
          <a:xfrm>
            <a:off x="12616197" y="5288051"/>
            <a:ext cx="812904" cy="658070"/>
          </a:xfrm>
          <a:custGeom>
            <a:rect b="b" l="l" r="r" t="t"/>
            <a:pathLst>
              <a:path extrusionOk="0" h="373" w="462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4"/>
          <p:cNvSpPr/>
          <p:nvPr/>
        </p:nvSpPr>
        <p:spPr>
          <a:xfrm>
            <a:off x="10442244" y="6280514"/>
            <a:ext cx="874840" cy="781936"/>
          </a:xfrm>
          <a:custGeom>
            <a:rect b="b" l="l" r="r" t="t"/>
            <a:pathLst>
              <a:path extrusionOk="0" h="444" w="497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4"/>
          <p:cNvSpPr/>
          <p:nvPr/>
        </p:nvSpPr>
        <p:spPr>
          <a:xfrm>
            <a:off x="9411438" y="7948761"/>
            <a:ext cx="874846" cy="410322"/>
          </a:xfrm>
          <a:custGeom>
            <a:rect b="b" l="l" r="r" t="t"/>
            <a:pathLst>
              <a:path extrusionOk="0" h="232" w="497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4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7" name="Google Shape;36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2540" y="11467890"/>
            <a:ext cx="2584065" cy="173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5"/>
          <p:cNvSpPr txBox="1"/>
          <p:nvPr/>
        </p:nvSpPr>
        <p:spPr>
          <a:xfrm>
            <a:off x="17289328" y="4449913"/>
            <a:ext cx="529422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4" name="Google Shape;374;p35"/>
          <p:cNvGrpSpPr/>
          <p:nvPr/>
        </p:nvGrpSpPr>
        <p:grpSpPr>
          <a:xfrm>
            <a:off x="6787118" y="3966897"/>
            <a:ext cx="10803415" cy="7836073"/>
            <a:chOff x="9436597" y="5401332"/>
            <a:chExt cx="5473605" cy="3970186"/>
          </a:xfrm>
        </p:grpSpPr>
        <p:sp>
          <p:nvSpPr>
            <p:cNvPr id="375" name="Google Shape;375;p35"/>
            <p:cNvSpPr/>
            <p:nvPr/>
          </p:nvSpPr>
          <p:spPr>
            <a:xfrm>
              <a:off x="11500439" y="8784290"/>
              <a:ext cx="654897" cy="587228"/>
            </a:xfrm>
            <a:custGeom>
              <a:rect b="b" l="l" r="r" t="t"/>
              <a:pathLst>
                <a:path extrusionOk="0" h="1092" w="1222">
                  <a:moveTo>
                    <a:pt x="864" y="1091"/>
                  </a:moveTo>
                  <a:lnTo>
                    <a:pt x="0" y="331"/>
                  </a:lnTo>
                  <a:lnTo>
                    <a:pt x="331" y="0"/>
                  </a:lnTo>
                  <a:lnTo>
                    <a:pt x="1221" y="517"/>
                  </a:lnTo>
                  <a:lnTo>
                    <a:pt x="864" y="109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12155336" y="8784290"/>
              <a:ext cx="651824" cy="587228"/>
            </a:xfrm>
            <a:custGeom>
              <a:rect b="b" l="l" r="r" t="t"/>
              <a:pathLst>
                <a:path extrusionOk="0" h="1092" w="1217">
                  <a:moveTo>
                    <a:pt x="352" y="1091"/>
                  </a:moveTo>
                  <a:lnTo>
                    <a:pt x="1216" y="331"/>
                  </a:lnTo>
                  <a:lnTo>
                    <a:pt x="890" y="0"/>
                  </a:lnTo>
                  <a:lnTo>
                    <a:pt x="0" y="517"/>
                  </a:lnTo>
                  <a:lnTo>
                    <a:pt x="352" y="1091"/>
                  </a:lnTo>
                </a:path>
              </a:pathLst>
            </a:custGeom>
            <a:solidFill>
              <a:srgbClr val="FDF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11315960" y="6607552"/>
              <a:ext cx="1684902" cy="2053759"/>
            </a:xfrm>
            <a:custGeom>
              <a:rect b="b" l="l" r="r" t="t"/>
              <a:pathLst>
                <a:path extrusionOk="0" h="3829" w="3142">
                  <a:moveTo>
                    <a:pt x="2950" y="1748"/>
                  </a:moveTo>
                  <a:lnTo>
                    <a:pt x="2950" y="1748"/>
                  </a:lnTo>
                  <a:cubicBezTo>
                    <a:pt x="3141" y="890"/>
                    <a:pt x="2546" y="0"/>
                    <a:pt x="1568" y="0"/>
                  </a:cubicBezTo>
                  <a:cubicBezTo>
                    <a:pt x="596" y="0"/>
                    <a:pt x="0" y="890"/>
                    <a:pt x="192" y="1748"/>
                  </a:cubicBezTo>
                  <a:cubicBezTo>
                    <a:pt x="249" y="2023"/>
                    <a:pt x="389" y="2256"/>
                    <a:pt x="560" y="2437"/>
                  </a:cubicBezTo>
                  <a:cubicBezTo>
                    <a:pt x="1077" y="2980"/>
                    <a:pt x="1191" y="3823"/>
                    <a:pt x="1191" y="3823"/>
                  </a:cubicBezTo>
                  <a:cubicBezTo>
                    <a:pt x="1951" y="3828"/>
                    <a:pt x="1951" y="3828"/>
                    <a:pt x="1951" y="3828"/>
                  </a:cubicBezTo>
                  <a:cubicBezTo>
                    <a:pt x="1951" y="3828"/>
                    <a:pt x="1982" y="3057"/>
                    <a:pt x="2531" y="2488"/>
                  </a:cubicBezTo>
                  <a:cubicBezTo>
                    <a:pt x="2717" y="2291"/>
                    <a:pt x="2883" y="2048"/>
                    <a:pt x="2950" y="1748"/>
                  </a:cubicBezTo>
                </a:path>
              </a:pathLst>
            </a:custGeom>
            <a:solidFill>
              <a:srgbClr val="FDB8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11315960" y="6607552"/>
              <a:ext cx="842450" cy="2053759"/>
            </a:xfrm>
            <a:custGeom>
              <a:rect b="b" l="l" r="r" t="t"/>
              <a:pathLst>
                <a:path extrusionOk="0" h="3824" w="1569">
                  <a:moveTo>
                    <a:pt x="1568" y="0"/>
                  </a:moveTo>
                  <a:lnTo>
                    <a:pt x="1568" y="0"/>
                  </a:lnTo>
                  <a:cubicBezTo>
                    <a:pt x="596" y="0"/>
                    <a:pt x="0" y="890"/>
                    <a:pt x="192" y="1748"/>
                  </a:cubicBezTo>
                  <a:cubicBezTo>
                    <a:pt x="249" y="2023"/>
                    <a:pt x="389" y="2256"/>
                    <a:pt x="560" y="2437"/>
                  </a:cubicBezTo>
                  <a:cubicBezTo>
                    <a:pt x="1082" y="2980"/>
                    <a:pt x="1191" y="3823"/>
                    <a:pt x="1191" y="3823"/>
                  </a:cubicBezTo>
                  <a:cubicBezTo>
                    <a:pt x="1568" y="3823"/>
                    <a:pt x="1568" y="3823"/>
                    <a:pt x="1568" y="3823"/>
                  </a:cubicBezTo>
                  <a:lnTo>
                    <a:pt x="1568" y="0"/>
                  </a:lnTo>
                </a:path>
              </a:pathLst>
            </a:custGeom>
            <a:solidFill>
              <a:srgbClr val="FEDE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11531185" y="6752054"/>
              <a:ext cx="1257527" cy="614897"/>
            </a:xfrm>
            <a:custGeom>
              <a:rect b="b" l="l" r="r" t="t"/>
              <a:pathLst>
                <a:path extrusionOk="0" h="1145" w="2345">
                  <a:moveTo>
                    <a:pt x="201" y="958"/>
                  </a:moveTo>
                  <a:lnTo>
                    <a:pt x="201" y="958"/>
                  </a:lnTo>
                  <a:cubicBezTo>
                    <a:pt x="434" y="730"/>
                    <a:pt x="781" y="606"/>
                    <a:pt x="1169" y="606"/>
                  </a:cubicBezTo>
                  <a:cubicBezTo>
                    <a:pt x="1562" y="606"/>
                    <a:pt x="1904" y="730"/>
                    <a:pt x="2142" y="958"/>
                  </a:cubicBezTo>
                  <a:cubicBezTo>
                    <a:pt x="2199" y="1015"/>
                    <a:pt x="2251" y="1076"/>
                    <a:pt x="2292" y="1144"/>
                  </a:cubicBezTo>
                  <a:cubicBezTo>
                    <a:pt x="2344" y="864"/>
                    <a:pt x="2255" y="575"/>
                    <a:pt x="2054" y="352"/>
                  </a:cubicBezTo>
                  <a:cubicBezTo>
                    <a:pt x="1837" y="125"/>
                    <a:pt x="1526" y="0"/>
                    <a:pt x="1169" y="0"/>
                  </a:cubicBezTo>
                  <a:cubicBezTo>
                    <a:pt x="817" y="0"/>
                    <a:pt x="502" y="125"/>
                    <a:pt x="290" y="352"/>
                  </a:cubicBezTo>
                  <a:cubicBezTo>
                    <a:pt x="88" y="570"/>
                    <a:pt x="0" y="864"/>
                    <a:pt x="51" y="1144"/>
                  </a:cubicBezTo>
                  <a:cubicBezTo>
                    <a:pt x="93" y="1076"/>
                    <a:pt x="145" y="1015"/>
                    <a:pt x="201" y="958"/>
                  </a:cubicBezTo>
                </a:path>
              </a:pathLst>
            </a:custGeom>
            <a:solidFill>
              <a:srgbClr val="FEDE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11531185" y="6752054"/>
              <a:ext cx="627225" cy="614897"/>
            </a:xfrm>
            <a:custGeom>
              <a:rect b="b" l="l" r="r" t="t"/>
              <a:pathLst>
                <a:path extrusionOk="0" h="1145" w="1170">
                  <a:moveTo>
                    <a:pt x="1169" y="0"/>
                  </a:moveTo>
                  <a:lnTo>
                    <a:pt x="1169" y="0"/>
                  </a:lnTo>
                  <a:cubicBezTo>
                    <a:pt x="812" y="0"/>
                    <a:pt x="502" y="129"/>
                    <a:pt x="290" y="358"/>
                  </a:cubicBezTo>
                  <a:cubicBezTo>
                    <a:pt x="88" y="575"/>
                    <a:pt x="0" y="864"/>
                    <a:pt x="51" y="1144"/>
                  </a:cubicBezTo>
                  <a:cubicBezTo>
                    <a:pt x="93" y="1076"/>
                    <a:pt x="140" y="1015"/>
                    <a:pt x="201" y="958"/>
                  </a:cubicBezTo>
                  <a:cubicBezTo>
                    <a:pt x="434" y="735"/>
                    <a:pt x="776" y="606"/>
                    <a:pt x="1169" y="606"/>
                  </a:cubicBezTo>
                  <a:lnTo>
                    <a:pt x="1169" y="0"/>
                  </a:lnTo>
                </a:path>
              </a:pathLst>
            </a:custGeom>
            <a:solidFill>
              <a:srgbClr val="F8F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11644944" y="7373101"/>
              <a:ext cx="1030004" cy="1288210"/>
            </a:xfrm>
            <a:custGeom>
              <a:rect b="b" l="l" r="r" t="t"/>
              <a:pathLst>
                <a:path extrusionOk="0" h="2397" w="1921">
                  <a:moveTo>
                    <a:pt x="709" y="2396"/>
                  </a:moveTo>
                  <a:lnTo>
                    <a:pt x="709" y="2396"/>
                  </a:lnTo>
                  <a:cubicBezTo>
                    <a:pt x="1196" y="2396"/>
                    <a:pt x="1196" y="2396"/>
                    <a:pt x="1196" y="2396"/>
                  </a:cubicBezTo>
                  <a:cubicBezTo>
                    <a:pt x="1273" y="1977"/>
                    <a:pt x="1273" y="1977"/>
                    <a:pt x="1273" y="1977"/>
                  </a:cubicBezTo>
                  <a:cubicBezTo>
                    <a:pt x="1314" y="1672"/>
                    <a:pt x="1418" y="962"/>
                    <a:pt x="1718" y="668"/>
                  </a:cubicBezTo>
                  <a:cubicBezTo>
                    <a:pt x="1858" y="529"/>
                    <a:pt x="1920" y="404"/>
                    <a:pt x="1904" y="280"/>
                  </a:cubicBezTo>
                  <a:cubicBezTo>
                    <a:pt x="1868" y="21"/>
                    <a:pt x="1547" y="0"/>
                    <a:pt x="1200" y="0"/>
                  </a:cubicBezTo>
                  <a:cubicBezTo>
                    <a:pt x="957" y="6"/>
                    <a:pt x="957" y="6"/>
                    <a:pt x="957" y="6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367" y="0"/>
                    <a:pt x="52" y="21"/>
                    <a:pt x="16" y="280"/>
                  </a:cubicBezTo>
                  <a:cubicBezTo>
                    <a:pt x="0" y="399"/>
                    <a:pt x="47" y="523"/>
                    <a:pt x="155" y="627"/>
                  </a:cubicBezTo>
                  <a:cubicBezTo>
                    <a:pt x="461" y="932"/>
                    <a:pt x="580" y="1641"/>
                    <a:pt x="632" y="1956"/>
                  </a:cubicBezTo>
                  <a:lnTo>
                    <a:pt x="709" y="2396"/>
                  </a:lnTo>
                  <a:close/>
                  <a:moveTo>
                    <a:pt x="93" y="300"/>
                  </a:moveTo>
                  <a:lnTo>
                    <a:pt x="93" y="300"/>
                  </a:lnTo>
                  <a:cubicBezTo>
                    <a:pt x="124" y="125"/>
                    <a:pt x="336" y="88"/>
                    <a:pt x="719" y="88"/>
                  </a:cubicBezTo>
                  <a:cubicBezTo>
                    <a:pt x="957" y="88"/>
                    <a:pt x="957" y="88"/>
                    <a:pt x="957" y="88"/>
                  </a:cubicBezTo>
                  <a:cubicBezTo>
                    <a:pt x="1196" y="88"/>
                    <a:pt x="1196" y="88"/>
                    <a:pt x="1196" y="88"/>
                  </a:cubicBezTo>
                  <a:cubicBezTo>
                    <a:pt x="1583" y="88"/>
                    <a:pt x="1795" y="125"/>
                    <a:pt x="1821" y="300"/>
                  </a:cubicBezTo>
                  <a:cubicBezTo>
                    <a:pt x="1837" y="399"/>
                    <a:pt x="1785" y="502"/>
                    <a:pt x="1666" y="621"/>
                  </a:cubicBezTo>
                  <a:cubicBezTo>
                    <a:pt x="1392" y="895"/>
                    <a:pt x="1283" y="1486"/>
                    <a:pt x="1231" y="1838"/>
                  </a:cubicBezTo>
                  <a:cubicBezTo>
                    <a:pt x="1216" y="1744"/>
                    <a:pt x="1196" y="1599"/>
                    <a:pt x="1206" y="1397"/>
                  </a:cubicBezTo>
                  <a:cubicBezTo>
                    <a:pt x="1242" y="694"/>
                    <a:pt x="1087" y="590"/>
                    <a:pt x="947" y="590"/>
                  </a:cubicBezTo>
                  <a:cubicBezTo>
                    <a:pt x="797" y="590"/>
                    <a:pt x="663" y="699"/>
                    <a:pt x="694" y="1382"/>
                  </a:cubicBezTo>
                  <a:cubicBezTo>
                    <a:pt x="704" y="1599"/>
                    <a:pt x="688" y="1749"/>
                    <a:pt x="673" y="1842"/>
                  </a:cubicBezTo>
                  <a:cubicBezTo>
                    <a:pt x="616" y="1480"/>
                    <a:pt x="497" y="875"/>
                    <a:pt x="207" y="580"/>
                  </a:cubicBezTo>
                  <a:cubicBezTo>
                    <a:pt x="119" y="492"/>
                    <a:pt x="78" y="399"/>
                    <a:pt x="93" y="300"/>
                  </a:cubicBezTo>
                  <a:close/>
                </a:path>
              </a:pathLst>
            </a:custGeom>
            <a:solidFill>
              <a:srgbClr val="F78D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11315960" y="6607552"/>
              <a:ext cx="1684902" cy="2053759"/>
            </a:xfrm>
            <a:custGeom>
              <a:rect b="b" l="l" r="r" t="t"/>
              <a:pathLst>
                <a:path extrusionOk="0" h="3829" w="3142">
                  <a:moveTo>
                    <a:pt x="1568" y="0"/>
                  </a:moveTo>
                  <a:lnTo>
                    <a:pt x="1568" y="0"/>
                  </a:lnTo>
                  <a:cubicBezTo>
                    <a:pt x="596" y="0"/>
                    <a:pt x="0" y="890"/>
                    <a:pt x="192" y="1748"/>
                  </a:cubicBezTo>
                  <a:cubicBezTo>
                    <a:pt x="249" y="2023"/>
                    <a:pt x="389" y="2256"/>
                    <a:pt x="560" y="2437"/>
                  </a:cubicBezTo>
                  <a:cubicBezTo>
                    <a:pt x="1082" y="2980"/>
                    <a:pt x="1191" y="3818"/>
                    <a:pt x="1191" y="3818"/>
                  </a:cubicBezTo>
                  <a:cubicBezTo>
                    <a:pt x="1951" y="3828"/>
                    <a:pt x="1951" y="3828"/>
                    <a:pt x="1951" y="3828"/>
                  </a:cubicBezTo>
                  <a:cubicBezTo>
                    <a:pt x="1951" y="3828"/>
                    <a:pt x="1982" y="3057"/>
                    <a:pt x="2531" y="2488"/>
                  </a:cubicBezTo>
                  <a:cubicBezTo>
                    <a:pt x="2717" y="2291"/>
                    <a:pt x="2883" y="2048"/>
                    <a:pt x="2950" y="1748"/>
                  </a:cubicBezTo>
                  <a:cubicBezTo>
                    <a:pt x="3141" y="890"/>
                    <a:pt x="2546" y="0"/>
                    <a:pt x="1568" y="0"/>
                  </a:cubicBezTo>
                  <a:lnTo>
                    <a:pt x="2877" y="1733"/>
                  </a:lnTo>
                  <a:lnTo>
                    <a:pt x="2877" y="1733"/>
                  </a:lnTo>
                  <a:cubicBezTo>
                    <a:pt x="2825" y="1987"/>
                    <a:pt x="2691" y="2214"/>
                    <a:pt x="2479" y="2437"/>
                  </a:cubicBezTo>
                  <a:cubicBezTo>
                    <a:pt x="2003" y="2928"/>
                    <a:pt x="1884" y="3590"/>
                    <a:pt x="1894" y="3771"/>
                  </a:cubicBezTo>
                  <a:cubicBezTo>
                    <a:pt x="1243" y="3766"/>
                    <a:pt x="1243" y="3766"/>
                    <a:pt x="1243" y="3766"/>
                  </a:cubicBezTo>
                  <a:cubicBezTo>
                    <a:pt x="1237" y="3585"/>
                    <a:pt x="1066" y="2861"/>
                    <a:pt x="611" y="2389"/>
                  </a:cubicBezTo>
                  <a:cubicBezTo>
                    <a:pt x="435" y="2204"/>
                    <a:pt x="316" y="1981"/>
                    <a:pt x="259" y="1733"/>
                  </a:cubicBezTo>
                  <a:cubicBezTo>
                    <a:pt x="171" y="1319"/>
                    <a:pt x="269" y="884"/>
                    <a:pt x="529" y="558"/>
                  </a:cubicBezTo>
                  <a:cubicBezTo>
                    <a:pt x="782" y="248"/>
                    <a:pt x="1149" y="72"/>
                    <a:pt x="1568" y="72"/>
                  </a:cubicBezTo>
                  <a:cubicBezTo>
                    <a:pt x="1988" y="72"/>
                    <a:pt x="2360" y="248"/>
                    <a:pt x="2608" y="558"/>
                  </a:cubicBezTo>
                  <a:cubicBezTo>
                    <a:pt x="2867" y="884"/>
                    <a:pt x="2970" y="1319"/>
                    <a:pt x="2877" y="1733"/>
                  </a:cubicBezTo>
                  <a:lnTo>
                    <a:pt x="1568" y="0"/>
                  </a:lnTo>
                </a:path>
              </a:pathLst>
            </a:custGeom>
            <a:solidFill>
              <a:srgbClr val="F0F0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11933960" y="8621344"/>
              <a:ext cx="442748" cy="365863"/>
            </a:xfrm>
            <a:custGeom>
              <a:rect b="b" l="l" r="r" t="t"/>
              <a:pathLst>
                <a:path extrusionOk="0" h="684" w="824">
                  <a:moveTo>
                    <a:pt x="823" y="249"/>
                  </a:moveTo>
                  <a:lnTo>
                    <a:pt x="823" y="249"/>
                  </a:lnTo>
                  <a:cubicBezTo>
                    <a:pt x="823" y="218"/>
                    <a:pt x="813" y="192"/>
                    <a:pt x="792" y="171"/>
                  </a:cubicBezTo>
                  <a:cubicBezTo>
                    <a:pt x="813" y="156"/>
                    <a:pt x="823" y="129"/>
                    <a:pt x="823" y="104"/>
                  </a:cubicBezTo>
                  <a:cubicBezTo>
                    <a:pt x="823" y="47"/>
                    <a:pt x="782" y="0"/>
                    <a:pt x="72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29"/>
                    <a:pt x="10" y="156"/>
                    <a:pt x="31" y="171"/>
                  </a:cubicBezTo>
                  <a:cubicBezTo>
                    <a:pt x="10" y="192"/>
                    <a:pt x="0" y="218"/>
                    <a:pt x="0" y="249"/>
                  </a:cubicBezTo>
                  <a:cubicBezTo>
                    <a:pt x="0" y="275"/>
                    <a:pt x="10" y="300"/>
                    <a:pt x="31" y="321"/>
                  </a:cubicBezTo>
                  <a:cubicBezTo>
                    <a:pt x="10" y="337"/>
                    <a:pt x="0" y="363"/>
                    <a:pt x="0" y="394"/>
                  </a:cubicBezTo>
                  <a:cubicBezTo>
                    <a:pt x="0" y="446"/>
                    <a:pt x="47" y="492"/>
                    <a:pt x="104" y="492"/>
                  </a:cubicBezTo>
                  <a:cubicBezTo>
                    <a:pt x="120" y="492"/>
                    <a:pt x="120" y="492"/>
                    <a:pt x="120" y="492"/>
                  </a:cubicBezTo>
                  <a:cubicBezTo>
                    <a:pt x="171" y="606"/>
                    <a:pt x="280" y="683"/>
                    <a:pt x="414" y="683"/>
                  </a:cubicBezTo>
                  <a:cubicBezTo>
                    <a:pt x="544" y="683"/>
                    <a:pt x="653" y="606"/>
                    <a:pt x="704" y="492"/>
                  </a:cubicBezTo>
                  <a:cubicBezTo>
                    <a:pt x="725" y="492"/>
                    <a:pt x="725" y="492"/>
                    <a:pt x="725" y="492"/>
                  </a:cubicBezTo>
                  <a:cubicBezTo>
                    <a:pt x="782" y="492"/>
                    <a:pt x="823" y="446"/>
                    <a:pt x="823" y="394"/>
                  </a:cubicBezTo>
                  <a:cubicBezTo>
                    <a:pt x="823" y="363"/>
                    <a:pt x="813" y="337"/>
                    <a:pt x="792" y="321"/>
                  </a:cubicBezTo>
                  <a:cubicBezTo>
                    <a:pt x="813" y="300"/>
                    <a:pt x="823" y="275"/>
                    <a:pt x="823" y="249"/>
                  </a:cubicBezTo>
                </a:path>
              </a:pathLst>
            </a:custGeom>
            <a:solidFill>
              <a:srgbClr val="DEEB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11964707" y="8630566"/>
              <a:ext cx="381256" cy="86085"/>
            </a:xfrm>
            <a:custGeom>
              <a:rect b="b" l="l" r="r" t="t"/>
              <a:pathLst>
                <a:path extrusionOk="0" h="157" w="715">
                  <a:moveTo>
                    <a:pt x="709" y="37"/>
                  </a:moveTo>
                  <a:lnTo>
                    <a:pt x="709" y="37"/>
                  </a:lnTo>
                  <a:cubicBezTo>
                    <a:pt x="714" y="52"/>
                    <a:pt x="699" y="73"/>
                    <a:pt x="678" y="73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26" y="156"/>
                    <a:pt x="5" y="145"/>
                    <a:pt x="5" y="125"/>
                  </a:cubicBezTo>
                  <a:cubicBezTo>
                    <a:pt x="0" y="104"/>
                    <a:pt x="16" y="88"/>
                    <a:pt x="37" y="83"/>
                  </a:cubicBezTo>
                  <a:cubicBezTo>
                    <a:pt x="673" y="6"/>
                    <a:pt x="673" y="6"/>
                    <a:pt x="673" y="6"/>
                  </a:cubicBezTo>
                  <a:cubicBezTo>
                    <a:pt x="688" y="0"/>
                    <a:pt x="709" y="16"/>
                    <a:pt x="709" y="37"/>
                  </a:cubicBezTo>
                </a:path>
              </a:pathLst>
            </a:custGeom>
            <a:solidFill>
              <a:srgbClr val="5871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11964707" y="8710503"/>
              <a:ext cx="381256" cy="83012"/>
            </a:xfrm>
            <a:custGeom>
              <a:rect b="b" l="l" r="r" t="t"/>
              <a:pathLst>
                <a:path extrusionOk="0" h="156" w="715">
                  <a:moveTo>
                    <a:pt x="709" y="32"/>
                  </a:moveTo>
                  <a:lnTo>
                    <a:pt x="709" y="32"/>
                  </a:lnTo>
                  <a:cubicBezTo>
                    <a:pt x="714" y="52"/>
                    <a:pt x="699" y="73"/>
                    <a:pt x="678" y="73"/>
                  </a:cubicBezTo>
                  <a:cubicBezTo>
                    <a:pt x="41" y="155"/>
                    <a:pt x="41" y="155"/>
                    <a:pt x="41" y="155"/>
                  </a:cubicBezTo>
                  <a:cubicBezTo>
                    <a:pt x="26" y="155"/>
                    <a:pt x="5" y="145"/>
                    <a:pt x="5" y="124"/>
                  </a:cubicBezTo>
                  <a:cubicBezTo>
                    <a:pt x="0" y="109"/>
                    <a:pt x="16" y="88"/>
                    <a:pt x="37" y="88"/>
                  </a:cubicBezTo>
                  <a:cubicBezTo>
                    <a:pt x="673" y="0"/>
                    <a:pt x="673" y="0"/>
                    <a:pt x="673" y="0"/>
                  </a:cubicBezTo>
                  <a:cubicBezTo>
                    <a:pt x="688" y="0"/>
                    <a:pt x="709" y="15"/>
                    <a:pt x="709" y="32"/>
                  </a:cubicBezTo>
                </a:path>
              </a:pathLst>
            </a:custGeom>
            <a:solidFill>
              <a:srgbClr val="5871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5"/>
            <p:cNvSpPr/>
            <p:nvPr/>
          </p:nvSpPr>
          <p:spPr>
            <a:xfrm>
              <a:off x="11964707" y="8784290"/>
              <a:ext cx="381256" cy="83012"/>
            </a:xfrm>
            <a:custGeom>
              <a:rect b="b" l="l" r="r" t="t"/>
              <a:pathLst>
                <a:path extrusionOk="0" h="156" w="715">
                  <a:moveTo>
                    <a:pt x="709" y="36"/>
                  </a:moveTo>
                  <a:lnTo>
                    <a:pt x="709" y="36"/>
                  </a:lnTo>
                  <a:cubicBezTo>
                    <a:pt x="714" y="52"/>
                    <a:pt x="699" y="72"/>
                    <a:pt x="678" y="72"/>
                  </a:cubicBezTo>
                  <a:cubicBezTo>
                    <a:pt x="41" y="155"/>
                    <a:pt x="41" y="155"/>
                    <a:pt x="41" y="155"/>
                  </a:cubicBezTo>
                  <a:cubicBezTo>
                    <a:pt x="26" y="155"/>
                    <a:pt x="5" y="145"/>
                    <a:pt x="5" y="124"/>
                  </a:cubicBezTo>
                  <a:cubicBezTo>
                    <a:pt x="0" y="103"/>
                    <a:pt x="16" y="88"/>
                    <a:pt x="37" y="83"/>
                  </a:cubicBezTo>
                  <a:cubicBezTo>
                    <a:pt x="673" y="5"/>
                    <a:pt x="673" y="5"/>
                    <a:pt x="673" y="5"/>
                  </a:cubicBezTo>
                  <a:cubicBezTo>
                    <a:pt x="688" y="0"/>
                    <a:pt x="709" y="16"/>
                    <a:pt x="709" y="36"/>
                  </a:cubicBezTo>
                </a:path>
              </a:pathLst>
            </a:custGeom>
            <a:solidFill>
              <a:srgbClr val="5871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10633390" y="5863525"/>
              <a:ext cx="3074639" cy="2816233"/>
            </a:xfrm>
            <a:custGeom>
              <a:rect b="b" l="l" r="r" t="t"/>
              <a:pathLst>
                <a:path extrusionOk="0" h="5247" w="5729">
                  <a:moveTo>
                    <a:pt x="5728" y="2856"/>
                  </a:moveTo>
                  <a:lnTo>
                    <a:pt x="5728" y="2856"/>
                  </a:lnTo>
                  <a:cubicBezTo>
                    <a:pt x="5448" y="2773"/>
                    <a:pt x="5215" y="2556"/>
                    <a:pt x="5138" y="2256"/>
                  </a:cubicBezTo>
                  <a:cubicBezTo>
                    <a:pt x="5065" y="1955"/>
                    <a:pt x="5164" y="1651"/>
                    <a:pt x="5376" y="1453"/>
                  </a:cubicBezTo>
                  <a:cubicBezTo>
                    <a:pt x="5091" y="1516"/>
                    <a:pt x="4775" y="1438"/>
                    <a:pt x="4558" y="1216"/>
                  </a:cubicBezTo>
                  <a:cubicBezTo>
                    <a:pt x="4336" y="993"/>
                    <a:pt x="4268" y="683"/>
                    <a:pt x="4351" y="404"/>
                  </a:cubicBezTo>
                  <a:cubicBezTo>
                    <a:pt x="4139" y="600"/>
                    <a:pt x="3824" y="688"/>
                    <a:pt x="3523" y="600"/>
                  </a:cubicBezTo>
                  <a:cubicBezTo>
                    <a:pt x="3218" y="517"/>
                    <a:pt x="3000" y="279"/>
                    <a:pt x="2929" y="0"/>
                  </a:cubicBezTo>
                  <a:cubicBezTo>
                    <a:pt x="2846" y="274"/>
                    <a:pt x="2617" y="502"/>
                    <a:pt x="2313" y="575"/>
                  </a:cubicBezTo>
                  <a:cubicBezTo>
                    <a:pt x="2002" y="647"/>
                    <a:pt x="1691" y="548"/>
                    <a:pt x="1490" y="341"/>
                  </a:cubicBezTo>
                  <a:cubicBezTo>
                    <a:pt x="1557" y="621"/>
                    <a:pt x="1474" y="926"/>
                    <a:pt x="1247" y="1139"/>
                  </a:cubicBezTo>
                  <a:cubicBezTo>
                    <a:pt x="1019" y="1355"/>
                    <a:pt x="698" y="1422"/>
                    <a:pt x="413" y="1340"/>
                  </a:cubicBezTo>
                  <a:cubicBezTo>
                    <a:pt x="615" y="1552"/>
                    <a:pt x="704" y="1857"/>
                    <a:pt x="615" y="2152"/>
                  </a:cubicBezTo>
                  <a:cubicBezTo>
                    <a:pt x="527" y="2448"/>
                    <a:pt x="284" y="2659"/>
                    <a:pt x="0" y="2731"/>
                  </a:cubicBezTo>
                  <a:cubicBezTo>
                    <a:pt x="279" y="2814"/>
                    <a:pt x="512" y="3037"/>
                    <a:pt x="590" y="3332"/>
                  </a:cubicBezTo>
                  <a:cubicBezTo>
                    <a:pt x="662" y="3632"/>
                    <a:pt x="564" y="3937"/>
                    <a:pt x="352" y="4139"/>
                  </a:cubicBezTo>
                  <a:cubicBezTo>
                    <a:pt x="636" y="4072"/>
                    <a:pt x="952" y="4149"/>
                    <a:pt x="1169" y="4372"/>
                  </a:cubicBezTo>
                  <a:cubicBezTo>
                    <a:pt x="1387" y="4594"/>
                    <a:pt x="1454" y="4910"/>
                    <a:pt x="1376" y="5184"/>
                  </a:cubicBezTo>
                  <a:cubicBezTo>
                    <a:pt x="1588" y="4987"/>
                    <a:pt x="1899" y="4904"/>
                    <a:pt x="2204" y="4987"/>
                  </a:cubicBezTo>
                  <a:lnTo>
                    <a:pt x="2204" y="4993"/>
                  </a:lnTo>
                  <a:cubicBezTo>
                    <a:pt x="2178" y="4713"/>
                    <a:pt x="2084" y="4196"/>
                    <a:pt x="1759" y="3859"/>
                  </a:cubicBezTo>
                  <a:cubicBezTo>
                    <a:pt x="1557" y="3658"/>
                    <a:pt x="1422" y="3410"/>
                    <a:pt x="1360" y="3141"/>
                  </a:cubicBezTo>
                  <a:cubicBezTo>
                    <a:pt x="1257" y="2685"/>
                    <a:pt x="1371" y="2204"/>
                    <a:pt x="1661" y="1852"/>
                  </a:cubicBezTo>
                  <a:cubicBezTo>
                    <a:pt x="1951" y="1505"/>
                    <a:pt x="2365" y="1309"/>
                    <a:pt x="2840" y="1309"/>
                  </a:cubicBezTo>
                  <a:cubicBezTo>
                    <a:pt x="3311" y="1309"/>
                    <a:pt x="3730" y="1505"/>
                    <a:pt x="4015" y="1852"/>
                  </a:cubicBezTo>
                  <a:cubicBezTo>
                    <a:pt x="4309" y="2204"/>
                    <a:pt x="4423" y="2685"/>
                    <a:pt x="4320" y="3141"/>
                  </a:cubicBezTo>
                  <a:cubicBezTo>
                    <a:pt x="4258" y="3410"/>
                    <a:pt x="4108" y="3668"/>
                    <a:pt x="3876" y="3907"/>
                  </a:cubicBezTo>
                  <a:cubicBezTo>
                    <a:pt x="3523" y="4258"/>
                    <a:pt x="3466" y="4755"/>
                    <a:pt x="3456" y="5008"/>
                  </a:cubicBezTo>
                  <a:cubicBezTo>
                    <a:pt x="3751" y="4952"/>
                    <a:pt x="4041" y="5050"/>
                    <a:pt x="4238" y="5246"/>
                  </a:cubicBezTo>
                  <a:cubicBezTo>
                    <a:pt x="4170" y="4972"/>
                    <a:pt x="4253" y="4662"/>
                    <a:pt x="4480" y="4450"/>
                  </a:cubicBezTo>
                  <a:cubicBezTo>
                    <a:pt x="4708" y="4238"/>
                    <a:pt x="5023" y="4170"/>
                    <a:pt x="5308" y="4248"/>
                  </a:cubicBezTo>
                  <a:cubicBezTo>
                    <a:pt x="5106" y="4040"/>
                    <a:pt x="5023" y="3736"/>
                    <a:pt x="5112" y="3441"/>
                  </a:cubicBezTo>
                  <a:cubicBezTo>
                    <a:pt x="5200" y="3141"/>
                    <a:pt x="5437" y="2928"/>
                    <a:pt x="5728" y="2856"/>
                  </a:cubicBezTo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5"/>
            <p:cNvSpPr/>
            <p:nvPr/>
          </p:nvSpPr>
          <p:spPr>
            <a:xfrm>
              <a:off x="10633390" y="5860452"/>
              <a:ext cx="3074639" cy="2822382"/>
            </a:xfrm>
            <a:custGeom>
              <a:rect b="b" l="l" r="r" t="t"/>
              <a:pathLst>
                <a:path extrusionOk="0" h="5259" w="5729">
                  <a:moveTo>
                    <a:pt x="5728" y="2862"/>
                  </a:moveTo>
                  <a:lnTo>
                    <a:pt x="5728" y="2862"/>
                  </a:lnTo>
                  <a:lnTo>
                    <a:pt x="5728" y="2862"/>
                  </a:lnTo>
                  <a:cubicBezTo>
                    <a:pt x="5448" y="2779"/>
                    <a:pt x="5215" y="2562"/>
                    <a:pt x="5138" y="2262"/>
                  </a:cubicBezTo>
                  <a:cubicBezTo>
                    <a:pt x="5122" y="2194"/>
                    <a:pt x="5112" y="2127"/>
                    <a:pt x="5112" y="2060"/>
                  </a:cubicBezTo>
                  <a:cubicBezTo>
                    <a:pt x="5112" y="1832"/>
                    <a:pt x="5210" y="1615"/>
                    <a:pt x="5376" y="1459"/>
                  </a:cubicBezTo>
                  <a:cubicBezTo>
                    <a:pt x="5376" y="1455"/>
                    <a:pt x="5376" y="1455"/>
                    <a:pt x="5376" y="1455"/>
                  </a:cubicBezTo>
                  <a:lnTo>
                    <a:pt x="5376" y="1455"/>
                  </a:lnTo>
                  <a:cubicBezTo>
                    <a:pt x="5308" y="1470"/>
                    <a:pt x="5241" y="1480"/>
                    <a:pt x="5179" y="1480"/>
                  </a:cubicBezTo>
                  <a:cubicBezTo>
                    <a:pt x="4952" y="1480"/>
                    <a:pt x="4729" y="1393"/>
                    <a:pt x="4558" y="1222"/>
                  </a:cubicBezTo>
                  <a:cubicBezTo>
                    <a:pt x="4398" y="1062"/>
                    <a:pt x="4320" y="849"/>
                    <a:pt x="4320" y="643"/>
                  </a:cubicBezTo>
                  <a:cubicBezTo>
                    <a:pt x="4320" y="564"/>
                    <a:pt x="4330" y="487"/>
                    <a:pt x="4351" y="410"/>
                  </a:cubicBezTo>
                  <a:lnTo>
                    <a:pt x="4351" y="410"/>
                  </a:lnTo>
                  <a:lnTo>
                    <a:pt x="4351" y="410"/>
                  </a:lnTo>
                  <a:cubicBezTo>
                    <a:pt x="4191" y="554"/>
                    <a:pt x="3984" y="637"/>
                    <a:pt x="3761" y="637"/>
                  </a:cubicBezTo>
                  <a:cubicBezTo>
                    <a:pt x="3684" y="637"/>
                    <a:pt x="3601" y="627"/>
                    <a:pt x="3523" y="606"/>
                  </a:cubicBezTo>
                  <a:cubicBezTo>
                    <a:pt x="3218" y="523"/>
                    <a:pt x="3000" y="285"/>
                    <a:pt x="2929" y="6"/>
                  </a:cubicBezTo>
                  <a:cubicBezTo>
                    <a:pt x="2929" y="0"/>
                    <a:pt x="2929" y="0"/>
                    <a:pt x="2929" y="0"/>
                  </a:cubicBezTo>
                  <a:cubicBezTo>
                    <a:pt x="2929" y="6"/>
                    <a:pt x="2929" y="6"/>
                    <a:pt x="2929" y="6"/>
                  </a:cubicBezTo>
                  <a:cubicBezTo>
                    <a:pt x="2840" y="280"/>
                    <a:pt x="2617" y="502"/>
                    <a:pt x="2313" y="581"/>
                  </a:cubicBezTo>
                  <a:cubicBezTo>
                    <a:pt x="2240" y="595"/>
                    <a:pt x="2173" y="601"/>
                    <a:pt x="2105" y="601"/>
                  </a:cubicBezTo>
                  <a:cubicBezTo>
                    <a:pt x="1868" y="601"/>
                    <a:pt x="1651" y="508"/>
                    <a:pt x="1490" y="347"/>
                  </a:cubicBezTo>
                  <a:cubicBezTo>
                    <a:pt x="1485" y="342"/>
                    <a:pt x="1485" y="342"/>
                    <a:pt x="1485" y="342"/>
                  </a:cubicBezTo>
                  <a:cubicBezTo>
                    <a:pt x="1485" y="347"/>
                    <a:pt x="1485" y="347"/>
                    <a:pt x="1485" y="347"/>
                  </a:cubicBezTo>
                  <a:cubicBezTo>
                    <a:pt x="1500" y="410"/>
                    <a:pt x="1510" y="477"/>
                    <a:pt x="1510" y="539"/>
                  </a:cubicBezTo>
                  <a:cubicBezTo>
                    <a:pt x="1510" y="762"/>
                    <a:pt x="1422" y="978"/>
                    <a:pt x="1247" y="1145"/>
                  </a:cubicBezTo>
                  <a:cubicBezTo>
                    <a:pt x="1081" y="1299"/>
                    <a:pt x="869" y="1377"/>
                    <a:pt x="652" y="1377"/>
                  </a:cubicBezTo>
                  <a:cubicBezTo>
                    <a:pt x="574" y="1377"/>
                    <a:pt x="496" y="1367"/>
                    <a:pt x="419" y="1346"/>
                  </a:cubicBezTo>
                  <a:cubicBezTo>
                    <a:pt x="413" y="1346"/>
                    <a:pt x="413" y="1346"/>
                    <a:pt x="413" y="1346"/>
                  </a:cubicBezTo>
                  <a:lnTo>
                    <a:pt x="413" y="1346"/>
                  </a:lnTo>
                  <a:cubicBezTo>
                    <a:pt x="564" y="1501"/>
                    <a:pt x="652" y="1708"/>
                    <a:pt x="652" y="1925"/>
                  </a:cubicBezTo>
                  <a:cubicBezTo>
                    <a:pt x="652" y="1998"/>
                    <a:pt x="641" y="2081"/>
                    <a:pt x="615" y="2158"/>
                  </a:cubicBezTo>
                  <a:cubicBezTo>
                    <a:pt x="527" y="2454"/>
                    <a:pt x="284" y="2665"/>
                    <a:pt x="0" y="2737"/>
                  </a:cubicBezTo>
                  <a:lnTo>
                    <a:pt x="0" y="2737"/>
                  </a:lnTo>
                  <a:lnTo>
                    <a:pt x="0" y="2737"/>
                  </a:lnTo>
                  <a:cubicBezTo>
                    <a:pt x="279" y="2820"/>
                    <a:pt x="512" y="3043"/>
                    <a:pt x="590" y="3338"/>
                  </a:cubicBezTo>
                  <a:cubicBezTo>
                    <a:pt x="605" y="3405"/>
                    <a:pt x="610" y="3472"/>
                    <a:pt x="610" y="3540"/>
                  </a:cubicBezTo>
                  <a:cubicBezTo>
                    <a:pt x="610" y="3772"/>
                    <a:pt x="517" y="3990"/>
                    <a:pt x="352" y="4145"/>
                  </a:cubicBezTo>
                  <a:cubicBezTo>
                    <a:pt x="346" y="4145"/>
                    <a:pt x="346" y="4145"/>
                    <a:pt x="346" y="4145"/>
                  </a:cubicBezTo>
                  <a:cubicBezTo>
                    <a:pt x="352" y="4145"/>
                    <a:pt x="352" y="4145"/>
                    <a:pt x="352" y="4145"/>
                  </a:cubicBezTo>
                  <a:cubicBezTo>
                    <a:pt x="419" y="4129"/>
                    <a:pt x="486" y="4125"/>
                    <a:pt x="554" y="4125"/>
                  </a:cubicBezTo>
                  <a:cubicBezTo>
                    <a:pt x="775" y="4125"/>
                    <a:pt x="998" y="4207"/>
                    <a:pt x="1169" y="4378"/>
                  </a:cubicBezTo>
                  <a:cubicBezTo>
                    <a:pt x="1329" y="4544"/>
                    <a:pt x="1407" y="4750"/>
                    <a:pt x="1407" y="4962"/>
                  </a:cubicBezTo>
                  <a:cubicBezTo>
                    <a:pt x="1407" y="5040"/>
                    <a:pt x="1397" y="5118"/>
                    <a:pt x="1376" y="5190"/>
                  </a:cubicBezTo>
                  <a:lnTo>
                    <a:pt x="1376" y="5190"/>
                  </a:lnTo>
                  <a:lnTo>
                    <a:pt x="1376" y="5190"/>
                  </a:lnTo>
                  <a:cubicBezTo>
                    <a:pt x="1531" y="5045"/>
                    <a:pt x="1743" y="4962"/>
                    <a:pt x="1966" y="4962"/>
                  </a:cubicBezTo>
                  <a:cubicBezTo>
                    <a:pt x="2043" y="4962"/>
                    <a:pt x="2126" y="4973"/>
                    <a:pt x="2204" y="4993"/>
                  </a:cubicBezTo>
                  <a:lnTo>
                    <a:pt x="2204" y="4993"/>
                  </a:lnTo>
                  <a:lnTo>
                    <a:pt x="2204" y="4993"/>
                  </a:lnTo>
                  <a:cubicBezTo>
                    <a:pt x="2204" y="4999"/>
                    <a:pt x="2204" y="4999"/>
                    <a:pt x="2204" y="4999"/>
                  </a:cubicBezTo>
                  <a:lnTo>
                    <a:pt x="2204" y="4999"/>
                  </a:lnTo>
                  <a:cubicBezTo>
                    <a:pt x="2209" y="4999"/>
                    <a:pt x="2209" y="4999"/>
                    <a:pt x="2209" y="4999"/>
                  </a:cubicBezTo>
                  <a:lnTo>
                    <a:pt x="2209" y="4999"/>
                  </a:lnTo>
                  <a:cubicBezTo>
                    <a:pt x="2178" y="4719"/>
                    <a:pt x="2084" y="4202"/>
                    <a:pt x="1759" y="3865"/>
                  </a:cubicBezTo>
                  <a:cubicBezTo>
                    <a:pt x="1557" y="3664"/>
                    <a:pt x="1422" y="3416"/>
                    <a:pt x="1360" y="3147"/>
                  </a:cubicBezTo>
                  <a:cubicBezTo>
                    <a:pt x="1335" y="3033"/>
                    <a:pt x="1324" y="2924"/>
                    <a:pt x="1324" y="2810"/>
                  </a:cubicBezTo>
                  <a:cubicBezTo>
                    <a:pt x="1324" y="2469"/>
                    <a:pt x="1443" y="2127"/>
                    <a:pt x="1661" y="1858"/>
                  </a:cubicBezTo>
                  <a:cubicBezTo>
                    <a:pt x="1951" y="1511"/>
                    <a:pt x="2365" y="1320"/>
                    <a:pt x="2840" y="1320"/>
                  </a:cubicBezTo>
                  <a:cubicBezTo>
                    <a:pt x="3311" y="1320"/>
                    <a:pt x="3730" y="1511"/>
                    <a:pt x="4015" y="1858"/>
                  </a:cubicBezTo>
                  <a:cubicBezTo>
                    <a:pt x="4238" y="2127"/>
                    <a:pt x="4357" y="2469"/>
                    <a:pt x="4357" y="2810"/>
                  </a:cubicBezTo>
                  <a:cubicBezTo>
                    <a:pt x="4357" y="2924"/>
                    <a:pt x="4340" y="3033"/>
                    <a:pt x="4320" y="3147"/>
                  </a:cubicBezTo>
                  <a:cubicBezTo>
                    <a:pt x="4258" y="3416"/>
                    <a:pt x="4108" y="3674"/>
                    <a:pt x="3876" y="3913"/>
                  </a:cubicBezTo>
                  <a:cubicBezTo>
                    <a:pt x="3523" y="4264"/>
                    <a:pt x="3466" y="4761"/>
                    <a:pt x="3456" y="5014"/>
                  </a:cubicBezTo>
                  <a:lnTo>
                    <a:pt x="3456" y="5014"/>
                  </a:lnTo>
                  <a:lnTo>
                    <a:pt x="3456" y="5014"/>
                  </a:lnTo>
                  <a:cubicBezTo>
                    <a:pt x="3513" y="5004"/>
                    <a:pt x="3570" y="4999"/>
                    <a:pt x="3627" y="4999"/>
                  </a:cubicBezTo>
                  <a:cubicBezTo>
                    <a:pt x="3860" y="4999"/>
                    <a:pt x="4077" y="5097"/>
                    <a:pt x="4238" y="5252"/>
                  </a:cubicBezTo>
                  <a:cubicBezTo>
                    <a:pt x="4238" y="5258"/>
                    <a:pt x="4238" y="5258"/>
                    <a:pt x="4238" y="5258"/>
                  </a:cubicBezTo>
                  <a:cubicBezTo>
                    <a:pt x="4238" y="5252"/>
                    <a:pt x="4238" y="5252"/>
                    <a:pt x="4238" y="5252"/>
                  </a:cubicBezTo>
                  <a:cubicBezTo>
                    <a:pt x="4222" y="5190"/>
                    <a:pt x="4217" y="5123"/>
                    <a:pt x="4217" y="5056"/>
                  </a:cubicBezTo>
                  <a:cubicBezTo>
                    <a:pt x="4217" y="4839"/>
                    <a:pt x="4305" y="4621"/>
                    <a:pt x="4480" y="4456"/>
                  </a:cubicBezTo>
                  <a:cubicBezTo>
                    <a:pt x="4646" y="4300"/>
                    <a:pt x="4858" y="4223"/>
                    <a:pt x="5075" y="4223"/>
                  </a:cubicBezTo>
                  <a:cubicBezTo>
                    <a:pt x="5153" y="4223"/>
                    <a:pt x="5231" y="4233"/>
                    <a:pt x="5308" y="4254"/>
                  </a:cubicBezTo>
                  <a:cubicBezTo>
                    <a:pt x="5314" y="4254"/>
                    <a:pt x="5314" y="4254"/>
                    <a:pt x="5314" y="4254"/>
                  </a:cubicBezTo>
                  <a:cubicBezTo>
                    <a:pt x="5308" y="4254"/>
                    <a:pt x="5308" y="4254"/>
                    <a:pt x="5308" y="4254"/>
                  </a:cubicBezTo>
                  <a:cubicBezTo>
                    <a:pt x="5164" y="4098"/>
                    <a:pt x="5075" y="3897"/>
                    <a:pt x="5075" y="3680"/>
                  </a:cubicBezTo>
                  <a:cubicBezTo>
                    <a:pt x="5075" y="3601"/>
                    <a:pt x="5086" y="3524"/>
                    <a:pt x="5112" y="3447"/>
                  </a:cubicBezTo>
                  <a:cubicBezTo>
                    <a:pt x="5200" y="3147"/>
                    <a:pt x="5437" y="2934"/>
                    <a:pt x="5728" y="2867"/>
                  </a:cubicBezTo>
                  <a:cubicBezTo>
                    <a:pt x="5728" y="2862"/>
                    <a:pt x="5728" y="2862"/>
                    <a:pt x="5728" y="2862"/>
                  </a:cubicBezTo>
                  <a:lnTo>
                    <a:pt x="5728" y="2862"/>
                  </a:lnTo>
                  <a:lnTo>
                    <a:pt x="5728" y="2862"/>
                  </a:lnTo>
                  <a:lnTo>
                    <a:pt x="5728" y="2862"/>
                  </a:lnTo>
                  <a:cubicBezTo>
                    <a:pt x="5437" y="2934"/>
                    <a:pt x="5200" y="3147"/>
                    <a:pt x="5112" y="3447"/>
                  </a:cubicBezTo>
                  <a:cubicBezTo>
                    <a:pt x="5086" y="3524"/>
                    <a:pt x="5075" y="3601"/>
                    <a:pt x="5075" y="3680"/>
                  </a:cubicBezTo>
                  <a:cubicBezTo>
                    <a:pt x="5075" y="3897"/>
                    <a:pt x="5164" y="4098"/>
                    <a:pt x="5308" y="4254"/>
                  </a:cubicBezTo>
                  <a:lnTo>
                    <a:pt x="5308" y="4254"/>
                  </a:lnTo>
                  <a:lnTo>
                    <a:pt x="5308" y="4254"/>
                  </a:lnTo>
                  <a:cubicBezTo>
                    <a:pt x="5235" y="4233"/>
                    <a:pt x="5153" y="4223"/>
                    <a:pt x="5075" y="4223"/>
                  </a:cubicBezTo>
                  <a:cubicBezTo>
                    <a:pt x="4858" y="4223"/>
                    <a:pt x="4646" y="4300"/>
                    <a:pt x="4480" y="4456"/>
                  </a:cubicBezTo>
                  <a:cubicBezTo>
                    <a:pt x="4305" y="4621"/>
                    <a:pt x="4217" y="4839"/>
                    <a:pt x="4217" y="5056"/>
                  </a:cubicBezTo>
                  <a:cubicBezTo>
                    <a:pt x="4217" y="5123"/>
                    <a:pt x="4222" y="5190"/>
                    <a:pt x="4238" y="5252"/>
                  </a:cubicBezTo>
                  <a:lnTo>
                    <a:pt x="4238" y="5252"/>
                  </a:lnTo>
                  <a:lnTo>
                    <a:pt x="4238" y="5252"/>
                  </a:lnTo>
                  <a:cubicBezTo>
                    <a:pt x="4082" y="5092"/>
                    <a:pt x="3860" y="4999"/>
                    <a:pt x="3627" y="4999"/>
                  </a:cubicBezTo>
                  <a:cubicBezTo>
                    <a:pt x="3570" y="4999"/>
                    <a:pt x="3513" y="5004"/>
                    <a:pt x="3456" y="5014"/>
                  </a:cubicBezTo>
                  <a:lnTo>
                    <a:pt x="3456" y="5014"/>
                  </a:lnTo>
                  <a:cubicBezTo>
                    <a:pt x="3462" y="5014"/>
                    <a:pt x="3462" y="5014"/>
                    <a:pt x="3462" y="5014"/>
                  </a:cubicBezTo>
                  <a:cubicBezTo>
                    <a:pt x="3466" y="4761"/>
                    <a:pt x="3523" y="4264"/>
                    <a:pt x="3876" y="3913"/>
                  </a:cubicBezTo>
                  <a:cubicBezTo>
                    <a:pt x="4108" y="3674"/>
                    <a:pt x="4258" y="3416"/>
                    <a:pt x="4320" y="3147"/>
                  </a:cubicBezTo>
                  <a:cubicBezTo>
                    <a:pt x="4346" y="3033"/>
                    <a:pt x="4357" y="2924"/>
                    <a:pt x="4357" y="2810"/>
                  </a:cubicBezTo>
                  <a:cubicBezTo>
                    <a:pt x="4357" y="2469"/>
                    <a:pt x="4238" y="2127"/>
                    <a:pt x="4015" y="1858"/>
                  </a:cubicBezTo>
                  <a:cubicBezTo>
                    <a:pt x="3730" y="1511"/>
                    <a:pt x="3311" y="1315"/>
                    <a:pt x="2840" y="1315"/>
                  </a:cubicBezTo>
                  <a:cubicBezTo>
                    <a:pt x="2365" y="1315"/>
                    <a:pt x="1951" y="1511"/>
                    <a:pt x="1661" y="1858"/>
                  </a:cubicBezTo>
                  <a:cubicBezTo>
                    <a:pt x="1443" y="2127"/>
                    <a:pt x="1324" y="2469"/>
                    <a:pt x="1324" y="2810"/>
                  </a:cubicBezTo>
                  <a:cubicBezTo>
                    <a:pt x="1324" y="2924"/>
                    <a:pt x="1335" y="3033"/>
                    <a:pt x="1360" y="3147"/>
                  </a:cubicBezTo>
                  <a:cubicBezTo>
                    <a:pt x="1422" y="3416"/>
                    <a:pt x="1557" y="3664"/>
                    <a:pt x="1753" y="3865"/>
                  </a:cubicBezTo>
                  <a:cubicBezTo>
                    <a:pt x="2084" y="4202"/>
                    <a:pt x="2178" y="4719"/>
                    <a:pt x="2204" y="4999"/>
                  </a:cubicBezTo>
                  <a:lnTo>
                    <a:pt x="2204" y="4999"/>
                  </a:lnTo>
                  <a:lnTo>
                    <a:pt x="2204" y="4999"/>
                  </a:lnTo>
                  <a:cubicBezTo>
                    <a:pt x="2204" y="4993"/>
                    <a:pt x="2204" y="4993"/>
                    <a:pt x="2204" y="4993"/>
                  </a:cubicBezTo>
                  <a:lnTo>
                    <a:pt x="2204" y="4993"/>
                  </a:lnTo>
                  <a:lnTo>
                    <a:pt x="2204" y="4993"/>
                  </a:lnTo>
                  <a:lnTo>
                    <a:pt x="2204" y="4993"/>
                  </a:lnTo>
                  <a:cubicBezTo>
                    <a:pt x="2126" y="4973"/>
                    <a:pt x="2043" y="4962"/>
                    <a:pt x="1966" y="4962"/>
                  </a:cubicBezTo>
                  <a:cubicBezTo>
                    <a:pt x="1743" y="4962"/>
                    <a:pt x="1531" y="5045"/>
                    <a:pt x="1376" y="5190"/>
                  </a:cubicBezTo>
                  <a:lnTo>
                    <a:pt x="1376" y="5190"/>
                  </a:lnTo>
                  <a:lnTo>
                    <a:pt x="1376" y="5190"/>
                  </a:lnTo>
                  <a:cubicBezTo>
                    <a:pt x="1397" y="5118"/>
                    <a:pt x="1407" y="5040"/>
                    <a:pt x="1407" y="4962"/>
                  </a:cubicBezTo>
                  <a:cubicBezTo>
                    <a:pt x="1407" y="4750"/>
                    <a:pt x="1329" y="4544"/>
                    <a:pt x="1169" y="4378"/>
                  </a:cubicBezTo>
                  <a:cubicBezTo>
                    <a:pt x="998" y="4207"/>
                    <a:pt x="775" y="4119"/>
                    <a:pt x="554" y="4119"/>
                  </a:cubicBezTo>
                  <a:cubicBezTo>
                    <a:pt x="486" y="4119"/>
                    <a:pt x="419" y="4129"/>
                    <a:pt x="352" y="4145"/>
                  </a:cubicBezTo>
                  <a:lnTo>
                    <a:pt x="352" y="4145"/>
                  </a:lnTo>
                  <a:lnTo>
                    <a:pt x="352" y="4145"/>
                  </a:lnTo>
                  <a:cubicBezTo>
                    <a:pt x="517" y="3990"/>
                    <a:pt x="615" y="3772"/>
                    <a:pt x="615" y="3540"/>
                  </a:cubicBezTo>
                  <a:cubicBezTo>
                    <a:pt x="615" y="3472"/>
                    <a:pt x="605" y="3405"/>
                    <a:pt x="590" y="3338"/>
                  </a:cubicBezTo>
                  <a:cubicBezTo>
                    <a:pt x="512" y="3043"/>
                    <a:pt x="279" y="2820"/>
                    <a:pt x="0" y="2737"/>
                  </a:cubicBezTo>
                  <a:lnTo>
                    <a:pt x="0" y="2737"/>
                  </a:lnTo>
                  <a:lnTo>
                    <a:pt x="0" y="2737"/>
                  </a:lnTo>
                  <a:cubicBezTo>
                    <a:pt x="290" y="2665"/>
                    <a:pt x="527" y="2454"/>
                    <a:pt x="615" y="2158"/>
                  </a:cubicBezTo>
                  <a:cubicBezTo>
                    <a:pt x="641" y="2081"/>
                    <a:pt x="652" y="1998"/>
                    <a:pt x="652" y="1925"/>
                  </a:cubicBezTo>
                  <a:cubicBezTo>
                    <a:pt x="652" y="1708"/>
                    <a:pt x="564" y="1501"/>
                    <a:pt x="419" y="1346"/>
                  </a:cubicBezTo>
                  <a:cubicBezTo>
                    <a:pt x="413" y="1346"/>
                    <a:pt x="413" y="1346"/>
                    <a:pt x="413" y="1346"/>
                  </a:cubicBezTo>
                  <a:lnTo>
                    <a:pt x="413" y="1346"/>
                  </a:lnTo>
                  <a:cubicBezTo>
                    <a:pt x="492" y="1367"/>
                    <a:pt x="574" y="1382"/>
                    <a:pt x="652" y="1382"/>
                  </a:cubicBezTo>
                  <a:cubicBezTo>
                    <a:pt x="869" y="1382"/>
                    <a:pt x="1081" y="1305"/>
                    <a:pt x="1247" y="1145"/>
                  </a:cubicBezTo>
                  <a:cubicBezTo>
                    <a:pt x="1422" y="978"/>
                    <a:pt x="1510" y="762"/>
                    <a:pt x="1510" y="539"/>
                  </a:cubicBezTo>
                  <a:cubicBezTo>
                    <a:pt x="1510" y="477"/>
                    <a:pt x="1505" y="410"/>
                    <a:pt x="1490" y="347"/>
                  </a:cubicBezTo>
                  <a:lnTo>
                    <a:pt x="1490" y="347"/>
                  </a:lnTo>
                  <a:cubicBezTo>
                    <a:pt x="1485" y="347"/>
                    <a:pt x="1485" y="347"/>
                    <a:pt x="1485" y="347"/>
                  </a:cubicBezTo>
                  <a:cubicBezTo>
                    <a:pt x="1645" y="508"/>
                    <a:pt x="1868" y="606"/>
                    <a:pt x="2105" y="606"/>
                  </a:cubicBezTo>
                  <a:cubicBezTo>
                    <a:pt x="2173" y="606"/>
                    <a:pt x="2240" y="595"/>
                    <a:pt x="2313" y="581"/>
                  </a:cubicBezTo>
                  <a:cubicBezTo>
                    <a:pt x="2617" y="508"/>
                    <a:pt x="2846" y="280"/>
                    <a:pt x="2929" y="6"/>
                  </a:cubicBezTo>
                  <a:lnTo>
                    <a:pt x="2929" y="6"/>
                  </a:lnTo>
                  <a:lnTo>
                    <a:pt x="2929" y="6"/>
                  </a:lnTo>
                  <a:cubicBezTo>
                    <a:pt x="3000" y="285"/>
                    <a:pt x="3218" y="523"/>
                    <a:pt x="3523" y="606"/>
                  </a:cubicBezTo>
                  <a:cubicBezTo>
                    <a:pt x="3601" y="627"/>
                    <a:pt x="3684" y="643"/>
                    <a:pt x="3761" y="643"/>
                  </a:cubicBezTo>
                  <a:cubicBezTo>
                    <a:pt x="3984" y="643"/>
                    <a:pt x="4196" y="554"/>
                    <a:pt x="4351" y="410"/>
                  </a:cubicBezTo>
                  <a:lnTo>
                    <a:pt x="4351" y="410"/>
                  </a:lnTo>
                  <a:lnTo>
                    <a:pt x="4351" y="410"/>
                  </a:lnTo>
                  <a:cubicBezTo>
                    <a:pt x="4330" y="487"/>
                    <a:pt x="4320" y="564"/>
                    <a:pt x="4320" y="643"/>
                  </a:cubicBezTo>
                  <a:cubicBezTo>
                    <a:pt x="4320" y="849"/>
                    <a:pt x="4398" y="1062"/>
                    <a:pt x="4558" y="1222"/>
                  </a:cubicBezTo>
                  <a:cubicBezTo>
                    <a:pt x="4729" y="1393"/>
                    <a:pt x="4952" y="1480"/>
                    <a:pt x="5179" y="1480"/>
                  </a:cubicBezTo>
                  <a:cubicBezTo>
                    <a:pt x="5241" y="1480"/>
                    <a:pt x="5308" y="1476"/>
                    <a:pt x="5376" y="1459"/>
                  </a:cubicBezTo>
                  <a:lnTo>
                    <a:pt x="5376" y="1459"/>
                  </a:lnTo>
                  <a:cubicBezTo>
                    <a:pt x="5376" y="1455"/>
                    <a:pt x="5376" y="1455"/>
                    <a:pt x="5376" y="1455"/>
                  </a:cubicBezTo>
                  <a:cubicBezTo>
                    <a:pt x="5210" y="1615"/>
                    <a:pt x="5112" y="1827"/>
                    <a:pt x="5112" y="2060"/>
                  </a:cubicBezTo>
                  <a:cubicBezTo>
                    <a:pt x="5112" y="2127"/>
                    <a:pt x="5122" y="2194"/>
                    <a:pt x="5138" y="2262"/>
                  </a:cubicBezTo>
                  <a:cubicBezTo>
                    <a:pt x="5215" y="2562"/>
                    <a:pt x="5443" y="2785"/>
                    <a:pt x="5728" y="2867"/>
                  </a:cubicBezTo>
                  <a:cubicBezTo>
                    <a:pt x="5728" y="2862"/>
                    <a:pt x="5728" y="2862"/>
                    <a:pt x="5728" y="28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9" name="Google Shape;389;p35"/>
            <p:cNvGrpSpPr/>
            <p:nvPr/>
          </p:nvGrpSpPr>
          <p:grpSpPr>
            <a:xfrm>
              <a:off x="9436597" y="5401332"/>
              <a:ext cx="5473605" cy="3230973"/>
              <a:chOff x="9436597" y="5579572"/>
              <a:chExt cx="5473605" cy="3230973"/>
            </a:xfrm>
          </p:grpSpPr>
          <p:sp>
            <p:nvSpPr>
              <p:cNvPr id="390" name="Google Shape;390;p35"/>
              <p:cNvSpPr/>
              <p:nvPr/>
            </p:nvSpPr>
            <p:spPr>
              <a:xfrm>
                <a:off x="9436597" y="6505981"/>
                <a:ext cx="713663" cy="713630"/>
              </a:xfrm>
              <a:custGeom>
                <a:rect b="b" l="l" r="r" t="t"/>
                <a:pathLst>
                  <a:path extrusionOk="0" h="1253" w="1248">
                    <a:moveTo>
                      <a:pt x="942" y="0"/>
                    </a:moveTo>
                    <a:lnTo>
                      <a:pt x="942" y="0"/>
                    </a:lnTo>
                    <a:lnTo>
                      <a:pt x="585" y="506"/>
                    </a:lnTo>
                    <a:lnTo>
                      <a:pt x="0" y="305"/>
                    </a:lnTo>
                    <a:lnTo>
                      <a:pt x="502" y="662"/>
                    </a:lnTo>
                    <a:lnTo>
                      <a:pt x="300" y="1252"/>
                    </a:lnTo>
                    <a:lnTo>
                      <a:pt x="662" y="745"/>
                    </a:lnTo>
                    <a:lnTo>
                      <a:pt x="1247" y="946"/>
                    </a:lnTo>
                    <a:lnTo>
                      <a:pt x="741" y="589"/>
                    </a:lnTo>
                    <a:lnTo>
                      <a:pt x="942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799"/>
                  <a:buFont typeface="Arial"/>
                  <a:buNone/>
                </a:pPr>
                <a:r>
                  <a:t/>
                </a:r>
                <a:endParaRPr b="0" i="0" sz="4799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35"/>
              <p:cNvSpPr/>
              <p:nvPr/>
            </p:nvSpPr>
            <p:spPr>
              <a:xfrm>
                <a:off x="12952538" y="5579572"/>
                <a:ext cx="307727" cy="314258"/>
              </a:xfrm>
              <a:custGeom>
                <a:rect b="b" l="l" r="r" t="t"/>
                <a:pathLst>
                  <a:path extrusionOk="0" h="545" w="539">
                    <a:moveTo>
                      <a:pt x="496" y="0"/>
                    </a:moveTo>
                    <a:lnTo>
                      <a:pt x="496" y="0"/>
                    </a:lnTo>
                    <a:lnTo>
                      <a:pt x="263" y="213"/>
                    </a:lnTo>
                    <a:lnTo>
                      <a:pt x="0" y="42"/>
                    </a:lnTo>
                    <a:lnTo>
                      <a:pt x="207" y="280"/>
                    </a:lnTo>
                    <a:lnTo>
                      <a:pt x="41" y="544"/>
                    </a:lnTo>
                    <a:lnTo>
                      <a:pt x="273" y="337"/>
                    </a:lnTo>
                    <a:lnTo>
                      <a:pt x="538" y="502"/>
                    </a:lnTo>
                    <a:lnTo>
                      <a:pt x="331" y="269"/>
                    </a:lnTo>
                    <a:lnTo>
                      <a:pt x="496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799"/>
                  <a:buFont typeface="Arial"/>
                  <a:buNone/>
                </a:pPr>
                <a:r>
                  <a:t/>
                </a:r>
                <a:endParaRPr b="0" i="0" sz="4799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35"/>
              <p:cNvSpPr/>
              <p:nvPr/>
            </p:nvSpPr>
            <p:spPr>
              <a:xfrm>
                <a:off x="10094606" y="8434091"/>
                <a:ext cx="307727" cy="314258"/>
              </a:xfrm>
              <a:custGeom>
                <a:rect b="b" l="l" r="r" t="t"/>
                <a:pathLst>
                  <a:path extrusionOk="0" h="545" w="539">
                    <a:moveTo>
                      <a:pt x="497" y="0"/>
                    </a:moveTo>
                    <a:lnTo>
                      <a:pt x="497" y="0"/>
                    </a:lnTo>
                    <a:lnTo>
                      <a:pt x="497" y="0"/>
                    </a:lnTo>
                    <a:cubicBezTo>
                      <a:pt x="264" y="213"/>
                      <a:pt x="264" y="213"/>
                      <a:pt x="264" y="213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07" y="279"/>
                      <a:pt x="207" y="279"/>
                      <a:pt x="207" y="279"/>
                    </a:cubicBezTo>
                    <a:cubicBezTo>
                      <a:pt x="41" y="544"/>
                      <a:pt x="41" y="544"/>
                      <a:pt x="41" y="544"/>
                    </a:cubicBezTo>
                    <a:cubicBezTo>
                      <a:pt x="274" y="336"/>
                      <a:pt x="274" y="336"/>
                      <a:pt x="274" y="336"/>
                    </a:cubicBezTo>
                    <a:cubicBezTo>
                      <a:pt x="538" y="502"/>
                      <a:pt x="538" y="502"/>
                      <a:pt x="538" y="502"/>
                    </a:cubicBezTo>
                    <a:cubicBezTo>
                      <a:pt x="332" y="269"/>
                      <a:pt x="332" y="269"/>
                      <a:pt x="332" y="269"/>
                    </a:cubicBezTo>
                    <a:cubicBezTo>
                      <a:pt x="497" y="0"/>
                      <a:pt x="497" y="0"/>
                      <a:pt x="497" y="0"/>
                    </a:cubicBezTo>
                  </a:path>
                </a:pathLst>
              </a:custGeom>
              <a:solidFill>
                <a:srgbClr val="2E75B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799"/>
                  <a:buFont typeface="Arial"/>
                  <a:buNone/>
                </a:pPr>
                <a:r>
                  <a:t/>
                </a:r>
                <a:endParaRPr b="0" i="0" sz="4799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35"/>
              <p:cNvSpPr/>
              <p:nvPr/>
            </p:nvSpPr>
            <p:spPr>
              <a:xfrm>
                <a:off x="14602475" y="7055933"/>
                <a:ext cx="307727" cy="304439"/>
              </a:xfrm>
              <a:custGeom>
                <a:rect b="b" l="l" r="r" t="t"/>
                <a:pathLst>
                  <a:path extrusionOk="0" h="539" w="539">
                    <a:moveTo>
                      <a:pt x="496" y="0"/>
                    </a:moveTo>
                    <a:lnTo>
                      <a:pt x="263" y="207"/>
                    </a:lnTo>
                    <a:lnTo>
                      <a:pt x="0" y="42"/>
                    </a:lnTo>
                    <a:lnTo>
                      <a:pt x="207" y="274"/>
                    </a:lnTo>
                    <a:lnTo>
                      <a:pt x="42" y="538"/>
                    </a:lnTo>
                    <a:lnTo>
                      <a:pt x="274" y="331"/>
                    </a:lnTo>
                    <a:lnTo>
                      <a:pt x="538" y="497"/>
                    </a:lnTo>
                    <a:lnTo>
                      <a:pt x="331" y="264"/>
                    </a:lnTo>
                    <a:lnTo>
                      <a:pt x="496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799"/>
                  <a:buFont typeface="Arial"/>
                  <a:buNone/>
                </a:pPr>
                <a:r>
                  <a:t/>
                </a:r>
                <a:endParaRPr b="0" i="0" sz="4799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35"/>
              <p:cNvSpPr/>
              <p:nvPr/>
            </p:nvSpPr>
            <p:spPr>
              <a:xfrm>
                <a:off x="13633465" y="8096915"/>
                <a:ext cx="713663" cy="713630"/>
              </a:xfrm>
              <a:custGeom>
                <a:rect b="b" l="l" r="r" t="t"/>
                <a:pathLst>
                  <a:path extrusionOk="0" h="1249" w="1248">
                    <a:moveTo>
                      <a:pt x="947" y="0"/>
                    </a:moveTo>
                    <a:lnTo>
                      <a:pt x="947" y="0"/>
                    </a:lnTo>
                    <a:lnTo>
                      <a:pt x="591" y="507"/>
                    </a:lnTo>
                    <a:lnTo>
                      <a:pt x="0" y="306"/>
                    </a:lnTo>
                    <a:lnTo>
                      <a:pt x="508" y="663"/>
                    </a:lnTo>
                    <a:lnTo>
                      <a:pt x="306" y="1248"/>
                    </a:lnTo>
                    <a:lnTo>
                      <a:pt x="306" y="1248"/>
                    </a:lnTo>
                    <a:lnTo>
                      <a:pt x="663" y="745"/>
                    </a:lnTo>
                    <a:lnTo>
                      <a:pt x="1247" y="947"/>
                    </a:lnTo>
                    <a:lnTo>
                      <a:pt x="745" y="585"/>
                    </a:lnTo>
                    <a:lnTo>
                      <a:pt x="947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799"/>
                  <a:buFont typeface="Arial"/>
                  <a:buNone/>
                </a:pPr>
                <a:r>
                  <a:t/>
                </a:r>
                <a:endParaRPr b="0" i="0" sz="4799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95" name="Google Shape;395;p35"/>
          <p:cNvSpPr/>
          <p:nvPr/>
        </p:nvSpPr>
        <p:spPr>
          <a:xfrm>
            <a:off x="7443947" y="3063887"/>
            <a:ext cx="9489756" cy="9489756"/>
          </a:xfrm>
          <a:prstGeom prst="ellipse">
            <a:avLst/>
          </a:prstGeom>
          <a:noFill/>
          <a:ln cap="flat" cmpd="sng" w="28575">
            <a:solidFill>
              <a:schemeClr val="accent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Arial"/>
              <a:buNone/>
            </a:pPr>
            <a:r>
              <a:t/>
            </a:r>
            <a:endParaRPr b="0" i="0" sz="4799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6" name="Google Shape;396;p35"/>
          <p:cNvGrpSpPr/>
          <p:nvPr/>
        </p:nvGrpSpPr>
        <p:grpSpPr>
          <a:xfrm>
            <a:off x="15223817" y="3523602"/>
            <a:ext cx="1187357" cy="1187357"/>
            <a:chOff x="1037690" y="2460587"/>
            <a:chExt cx="786047" cy="786047"/>
          </a:xfrm>
        </p:grpSpPr>
        <p:sp>
          <p:nvSpPr>
            <p:cNvPr id="397" name="Google Shape;397;p35"/>
            <p:cNvSpPr/>
            <p:nvPr/>
          </p:nvSpPr>
          <p:spPr>
            <a:xfrm>
              <a:off x="1037690" y="2460587"/>
              <a:ext cx="786047" cy="786047"/>
            </a:xfrm>
            <a:prstGeom prst="ellipse">
              <a:avLst/>
            </a:prstGeom>
            <a:solidFill>
              <a:srgbClr val="C55A1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5"/>
            <p:cNvSpPr/>
            <p:nvPr/>
          </p:nvSpPr>
          <p:spPr>
            <a:xfrm>
              <a:off x="1234529" y="2673247"/>
              <a:ext cx="392368" cy="360727"/>
            </a:xfrm>
            <a:custGeom>
              <a:rect b="b" l="l" r="r" t="t"/>
              <a:pathLst>
                <a:path extrusionOk="0" h="552" w="601">
                  <a:moveTo>
                    <a:pt x="600" y="226"/>
                  </a:moveTo>
                  <a:lnTo>
                    <a:pt x="600" y="226"/>
                  </a:lnTo>
                  <a:cubicBezTo>
                    <a:pt x="600" y="268"/>
                    <a:pt x="565" y="304"/>
                    <a:pt x="522" y="304"/>
                  </a:cubicBezTo>
                  <a:cubicBezTo>
                    <a:pt x="480" y="304"/>
                    <a:pt x="452" y="268"/>
                    <a:pt x="452" y="226"/>
                  </a:cubicBezTo>
                  <a:lnTo>
                    <a:pt x="452" y="226"/>
                  </a:lnTo>
                  <a:lnTo>
                    <a:pt x="452" y="226"/>
                  </a:lnTo>
                  <a:lnTo>
                    <a:pt x="452" y="226"/>
                  </a:lnTo>
                  <a:cubicBezTo>
                    <a:pt x="452" y="268"/>
                    <a:pt x="417" y="304"/>
                    <a:pt x="374" y="304"/>
                  </a:cubicBezTo>
                  <a:cubicBezTo>
                    <a:pt x="332" y="304"/>
                    <a:pt x="296" y="268"/>
                    <a:pt x="296" y="226"/>
                  </a:cubicBezTo>
                  <a:lnTo>
                    <a:pt x="296" y="226"/>
                  </a:lnTo>
                  <a:lnTo>
                    <a:pt x="296" y="226"/>
                  </a:lnTo>
                  <a:lnTo>
                    <a:pt x="296" y="226"/>
                  </a:lnTo>
                  <a:lnTo>
                    <a:pt x="296" y="226"/>
                  </a:lnTo>
                  <a:cubicBezTo>
                    <a:pt x="296" y="268"/>
                    <a:pt x="268" y="304"/>
                    <a:pt x="226" y="304"/>
                  </a:cubicBezTo>
                  <a:cubicBezTo>
                    <a:pt x="183" y="304"/>
                    <a:pt x="148" y="268"/>
                    <a:pt x="148" y="226"/>
                  </a:cubicBezTo>
                  <a:lnTo>
                    <a:pt x="148" y="226"/>
                  </a:lnTo>
                  <a:lnTo>
                    <a:pt x="148" y="226"/>
                  </a:lnTo>
                  <a:lnTo>
                    <a:pt x="148" y="226"/>
                  </a:lnTo>
                  <a:lnTo>
                    <a:pt x="148" y="226"/>
                  </a:lnTo>
                  <a:cubicBezTo>
                    <a:pt x="148" y="268"/>
                    <a:pt x="113" y="304"/>
                    <a:pt x="70" y="304"/>
                  </a:cubicBezTo>
                  <a:cubicBezTo>
                    <a:pt x="28" y="304"/>
                    <a:pt x="0" y="268"/>
                    <a:pt x="0" y="226"/>
                  </a:cubicBezTo>
                  <a:lnTo>
                    <a:pt x="0" y="226"/>
                  </a:lnTo>
                  <a:lnTo>
                    <a:pt x="0" y="226"/>
                  </a:lnTo>
                  <a:lnTo>
                    <a:pt x="0" y="226"/>
                  </a:lnTo>
                  <a:cubicBezTo>
                    <a:pt x="49" y="84"/>
                    <a:pt x="49" y="84"/>
                    <a:pt x="49" y="84"/>
                  </a:cubicBezTo>
                  <a:cubicBezTo>
                    <a:pt x="551" y="84"/>
                    <a:pt x="551" y="84"/>
                    <a:pt x="551" y="84"/>
                  </a:cubicBezTo>
                  <a:cubicBezTo>
                    <a:pt x="600" y="226"/>
                    <a:pt x="600" y="226"/>
                    <a:pt x="600" y="226"/>
                  </a:cubicBezTo>
                  <a:close/>
                  <a:moveTo>
                    <a:pt x="508" y="56"/>
                  </a:moveTo>
                  <a:lnTo>
                    <a:pt x="508" y="56"/>
                  </a:lnTo>
                  <a:cubicBezTo>
                    <a:pt x="91" y="56"/>
                    <a:pt x="91" y="56"/>
                    <a:pt x="91" y="56"/>
                  </a:cubicBezTo>
                  <a:cubicBezTo>
                    <a:pt x="77" y="56"/>
                    <a:pt x="63" y="49"/>
                    <a:pt x="63" y="28"/>
                  </a:cubicBezTo>
                  <a:cubicBezTo>
                    <a:pt x="63" y="14"/>
                    <a:pt x="77" y="0"/>
                    <a:pt x="91" y="0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22" y="0"/>
                    <a:pt x="537" y="14"/>
                    <a:pt x="537" y="28"/>
                  </a:cubicBezTo>
                  <a:cubicBezTo>
                    <a:pt x="537" y="49"/>
                    <a:pt x="522" y="56"/>
                    <a:pt x="508" y="56"/>
                  </a:cubicBezTo>
                  <a:close/>
                  <a:moveTo>
                    <a:pt x="84" y="332"/>
                  </a:moveTo>
                  <a:lnTo>
                    <a:pt x="84" y="332"/>
                  </a:lnTo>
                  <a:lnTo>
                    <a:pt x="84" y="332"/>
                  </a:lnTo>
                  <a:cubicBezTo>
                    <a:pt x="84" y="332"/>
                    <a:pt x="84" y="332"/>
                    <a:pt x="91" y="332"/>
                  </a:cubicBezTo>
                  <a:lnTo>
                    <a:pt x="91" y="332"/>
                  </a:lnTo>
                  <a:cubicBezTo>
                    <a:pt x="91" y="332"/>
                    <a:pt x="91" y="332"/>
                    <a:pt x="98" y="332"/>
                  </a:cubicBezTo>
                  <a:cubicBezTo>
                    <a:pt x="98" y="325"/>
                    <a:pt x="106" y="325"/>
                    <a:pt x="113" y="325"/>
                  </a:cubicBezTo>
                  <a:lnTo>
                    <a:pt x="113" y="325"/>
                  </a:lnTo>
                  <a:lnTo>
                    <a:pt x="113" y="325"/>
                  </a:lnTo>
                  <a:cubicBezTo>
                    <a:pt x="113" y="466"/>
                    <a:pt x="113" y="466"/>
                    <a:pt x="113" y="466"/>
                  </a:cubicBezTo>
                  <a:cubicBezTo>
                    <a:pt x="487" y="466"/>
                    <a:pt x="487" y="466"/>
                    <a:pt x="487" y="466"/>
                  </a:cubicBezTo>
                  <a:cubicBezTo>
                    <a:pt x="487" y="325"/>
                    <a:pt x="487" y="325"/>
                    <a:pt x="487" y="325"/>
                  </a:cubicBezTo>
                  <a:lnTo>
                    <a:pt x="487" y="325"/>
                  </a:lnTo>
                  <a:lnTo>
                    <a:pt x="487" y="325"/>
                  </a:lnTo>
                  <a:cubicBezTo>
                    <a:pt x="494" y="325"/>
                    <a:pt x="494" y="325"/>
                    <a:pt x="501" y="332"/>
                  </a:cubicBezTo>
                  <a:cubicBezTo>
                    <a:pt x="501" y="332"/>
                    <a:pt x="501" y="332"/>
                    <a:pt x="508" y="332"/>
                  </a:cubicBezTo>
                  <a:lnTo>
                    <a:pt x="508" y="332"/>
                  </a:lnTo>
                  <a:lnTo>
                    <a:pt x="515" y="332"/>
                  </a:lnTo>
                  <a:lnTo>
                    <a:pt x="515" y="332"/>
                  </a:lnTo>
                  <a:lnTo>
                    <a:pt x="522" y="332"/>
                  </a:lnTo>
                  <a:cubicBezTo>
                    <a:pt x="530" y="332"/>
                    <a:pt x="537" y="332"/>
                    <a:pt x="544" y="332"/>
                  </a:cubicBezTo>
                  <a:cubicBezTo>
                    <a:pt x="544" y="523"/>
                    <a:pt x="544" y="523"/>
                    <a:pt x="544" y="523"/>
                  </a:cubicBezTo>
                  <a:cubicBezTo>
                    <a:pt x="544" y="537"/>
                    <a:pt x="530" y="551"/>
                    <a:pt x="515" y="551"/>
                  </a:cubicBezTo>
                  <a:cubicBezTo>
                    <a:pt x="84" y="551"/>
                    <a:pt x="84" y="551"/>
                    <a:pt x="84" y="551"/>
                  </a:cubicBezTo>
                  <a:cubicBezTo>
                    <a:pt x="63" y="551"/>
                    <a:pt x="56" y="537"/>
                    <a:pt x="56" y="523"/>
                  </a:cubicBezTo>
                  <a:cubicBezTo>
                    <a:pt x="56" y="332"/>
                    <a:pt x="56" y="332"/>
                    <a:pt x="56" y="332"/>
                  </a:cubicBezTo>
                  <a:cubicBezTo>
                    <a:pt x="63" y="332"/>
                    <a:pt x="63" y="332"/>
                    <a:pt x="70" y="332"/>
                  </a:cubicBezTo>
                  <a:cubicBezTo>
                    <a:pt x="77" y="332"/>
                    <a:pt x="77" y="332"/>
                    <a:pt x="84" y="3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9" name="Google Shape;399;p35"/>
          <p:cNvSpPr/>
          <p:nvPr/>
        </p:nvSpPr>
        <p:spPr>
          <a:xfrm>
            <a:off x="17151457" y="8923345"/>
            <a:ext cx="1187357" cy="1187357"/>
          </a:xfrm>
          <a:prstGeom prst="ellipse">
            <a:avLst/>
          </a:prstGeom>
          <a:solidFill>
            <a:srgbClr val="2E75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Arial"/>
              <a:buNone/>
            </a:pPr>
            <a:r>
              <a:t/>
            </a:r>
            <a:endParaRPr b="0" i="0" sz="4799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0" name="Google Shape;400;p35"/>
          <p:cNvGrpSpPr/>
          <p:nvPr/>
        </p:nvGrpSpPr>
        <p:grpSpPr>
          <a:xfrm>
            <a:off x="17449862" y="9226181"/>
            <a:ext cx="590546" cy="581683"/>
            <a:chOff x="7197121" y="8332916"/>
            <a:chExt cx="553830" cy="543285"/>
          </a:xfrm>
        </p:grpSpPr>
        <p:sp>
          <p:nvSpPr>
            <p:cNvPr id="401" name="Google Shape;401;p35"/>
            <p:cNvSpPr/>
            <p:nvPr/>
          </p:nvSpPr>
          <p:spPr>
            <a:xfrm>
              <a:off x="7197121" y="8332916"/>
              <a:ext cx="553830" cy="543285"/>
            </a:xfrm>
            <a:custGeom>
              <a:rect b="b" l="l" r="r" t="t"/>
              <a:pathLst>
                <a:path extrusionOk="0" h="453" w="462">
                  <a:moveTo>
                    <a:pt x="231" y="0"/>
                  </a:moveTo>
                  <a:lnTo>
                    <a:pt x="231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1" y="452"/>
                  </a:cubicBezTo>
                  <a:cubicBezTo>
                    <a:pt x="355" y="452"/>
                    <a:pt x="461" y="346"/>
                    <a:pt x="461" y="222"/>
                  </a:cubicBezTo>
                  <a:cubicBezTo>
                    <a:pt x="461" y="98"/>
                    <a:pt x="355" y="0"/>
                    <a:pt x="231" y="0"/>
                  </a:cubicBezTo>
                  <a:close/>
                  <a:moveTo>
                    <a:pt x="231" y="399"/>
                  </a:moveTo>
                  <a:lnTo>
                    <a:pt x="231" y="399"/>
                  </a:lnTo>
                  <a:cubicBezTo>
                    <a:pt x="133" y="399"/>
                    <a:pt x="53" y="319"/>
                    <a:pt x="53" y="222"/>
                  </a:cubicBezTo>
                  <a:cubicBezTo>
                    <a:pt x="53" y="124"/>
                    <a:pt x="133" y="45"/>
                    <a:pt x="231" y="45"/>
                  </a:cubicBezTo>
                  <a:cubicBezTo>
                    <a:pt x="328" y="45"/>
                    <a:pt x="408" y="124"/>
                    <a:pt x="408" y="222"/>
                  </a:cubicBezTo>
                  <a:cubicBezTo>
                    <a:pt x="408" y="319"/>
                    <a:pt x="328" y="399"/>
                    <a:pt x="231" y="3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5"/>
            <p:cNvSpPr/>
            <p:nvPr/>
          </p:nvSpPr>
          <p:spPr>
            <a:xfrm>
              <a:off x="7450784" y="8450839"/>
              <a:ext cx="126832" cy="261114"/>
            </a:xfrm>
            <a:custGeom>
              <a:rect b="b" l="l" r="r" t="t"/>
              <a:pathLst>
                <a:path extrusionOk="0" h="222" w="107">
                  <a:moveTo>
                    <a:pt x="3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9" y="221"/>
                  </a:lnTo>
                  <a:lnTo>
                    <a:pt x="106" y="195"/>
                  </a:lnTo>
                  <a:lnTo>
                    <a:pt x="36" y="114"/>
                  </a:lnTo>
                  <a:lnTo>
                    <a:pt x="36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" name="Google Shape;403;p35"/>
          <p:cNvGrpSpPr/>
          <p:nvPr/>
        </p:nvGrpSpPr>
        <p:grpSpPr>
          <a:xfrm>
            <a:off x="8159420" y="3502800"/>
            <a:ext cx="1187357" cy="1187357"/>
            <a:chOff x="2572979" y="2460587"/>
            <a:chExt cx="786047" cy="786047"/>
          </a:xfrm>
        </p:grpSpPr>
        <p:sp>
          <p:nvSpPr>
            <p:cNvPr id="404" name="Google Shape;404;p35"/>
            <p:cNvSpPr/>
            <p:nvPr/>
          </p:nvSpPr>
          <p:spPr>
            <a:xfrm>
              <a:off x="2572979" y="2460587"/>
              <a:ext cx="786047" cy="786047"/>
            </a:xfrm>
            <a:prstGeom prst="ellipse">
              <a:avLst/>
            </a:prstGeom>
            <a:solidFill>
              <a:srgbClr val="C55A1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5"/>
            <p:cNvSpPr/>
            <p:nvPr/>
          </p:nvSpPr>
          <p:spPr>
            <a:xfrm>
              <a:off x="2747233" y="2642771"/>
              <a:ext cx="437538" cy="421678"/>
            </a:xfrm>
            <a:custGeom>
              <a:rect b="b" l="l" r="r" t="t"/>
              <a:pathLst>
                <a:path extrusionOk="0" h="580" w="602">
                  <a:moveTo>
                    <a:pt x="601" y="551"/>
                  </a:moveTo>
                  <a:lnTo>
                    <a:pt x="601" y="551"/>
                  </a:lnTo>
                  <a:cubicBezTo>
                    <a:pt x="601" y="572"/>
                    <a:pt x="594" y="579"/>
                    <a:pt x="572" y="579"/>
                  </a:cubicBezTo>
                  <a:cubicBezTo>
                    <a:pt x="28" y="579"/>
                    <a:pt x="28" y="579"/>
                    <a:pt x="28" y="579"/>
                  </a:cubicBezTo>
                  <a:cubicBezTo>
                    <a:pt x="14" y="579"/>
                    <a:pt x="0" y="572"/>
                    <a:pt x="0" y="551"/>
                  </a:cubicBezTo>
                  <a:cubicBezTo>
                    <a:pt x="0" y="551"/>
                    <a:pt x="0" y="452"/>
                    <a:pt x="78" y="410"/>
                  </a:cubicBezTo>
                  <a:cubicBezTo>
                    <a:pt x="120" y="388"/>
                    <a:pt x="106" y="410"/>
                    <a:pt x="163" y="381"/>
                  </a:cubicBezTo>
                  <a:cubicBezTo>
                    <a:pt x="219" y="360"/>
                    <a:pt x="233" y="353"/>
                    <a:pt x="233" y="353"/>
                  </a:cubicBezTo>
                  <a:cubicBezTo>
                    <a:pt x="233" y="296"/>
                    <a:pt x="233" y="296"/>
                    <a:pt x="233" y="296"/>
                  </a:cubicBezTo>
                  <a:cubicBezTo>
                    <a:pt x="233" y="296"/>
                    <a:pt x="212" y="275"/>
                    <a:pt x="205" y="226"/>
                  </a:cubicBezTo>
                  <a:cubicBezTo>
                    <a:pt x="191" y="233"/>
                    <a:pt x="191" y="212"/>
                    <a:pt x="191" y="198"/>
                  </a:cubicBezTo>
                  <a:cubicBezTo>
                    <a:pt x="191" y="183"/>
                    <a:pt x="184" y="148"/>
                    <a:pt x="198" y="148"/>
                  </a:cubicBezTo>
                  <a:cubicBezTo>
                    <a:pt x="191" y="127"/>
                    <a:pt x="191" y="99"/>
                    <a:pt x="191" y="92"/>
                  </a:cubicBezTo>
                  <a:cubicBezTo>
                    <a:pt x="198" y="49"/>
                    <a:pt x="240" y="0"/>
                    <a:pt x="304" y="0"/>
                  </a:cubicBezTo>
                  <a:cubicBezTo>
                    <a:pt x="375" y="0"/>
                    <a:pt x="410" y="49"/>
                    <a:pt x="410" y="92"/>
                  </a:cubicBezTo>
                  <a:cubicBezTo>
                    <a:pt x="410" y="99"/>
                    <a:pt x="410" y="127"/>
                    <a:pt x="403" y="148"/>
                  </a:cubicBezTo>
                  <a:cubicBezTo>
                    <a:pt x="424" y="148"/>
                    <a:pt x="417" y="183"/>
                    <a:pt x="417" y="198"/>
                  </a:cubicBezTo>
                  <a:cubicBezTo>
                    <a:pt x="417" y="212"/>
                    <a:pt x="410" y="233"/>
                    <a:pt x="396" y="226"/>
                  </a:cubicBezTo>
                  <a:cubicBezTo>
                    <a:pt x="389" y="275"/>
                    <a:pt x="368" y="296"/>
                    <a:pt x="368" y="296"/>
                  </a:cubicBezTo>
                  <a:cubicBezTo>
                    <a:pt x="368" y="353"/>
                    <a:pt x="368" y="353"/>
                    <a:pt x="368" y="353"/>
                  </a:cubicBezTo>
                  <a:cubicBezTo>
                    <a:pt x="368" y="353"/>
                    <a:pt x="382" y="360"/>
                    <a:pt x="438" y="381"/>
                  </a:cubicBezTo>
                  <a:cubicBezTo>
                    <a:pt x="502" y="410"/>
                    <a:pt x="481" y="388"/>
                    <a:pt x="530" y="410"/>
                  </a:cubicBezTo>
                  <a:cubicBezTo>
                    <a:pt x="601" y="452"/>
                    <a:pt x="601" y="551"/>
                    <a:pt x="601" y="55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6" name="Google Shape;406;p35"/>
          <p:cNvSpPr/>
          <p:nvPr/>
        </p:nvSpPr>
        <p:spPr>
          <a:xfrm>
            <a:off x="6303090" y="8923343"/>
            <a:ext cx="1187357" cy="1187357"/>
          </a:xfrm>
          <a:prstGeom prst="ellipse">
            <a:avLst/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Arial"/>
              <a:buNone/>
            </a:pPr>
            <a:r>
              <a:t/>
            </a:r>
            <a:endParaRPr b="0" i="0" sz="4799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5"/>
          <p:cNvSpPr/>
          <p:nvPr/>
        </p:nvSpPr>
        <p:spPr>
          <a:xfrm>
            <a:off x="6608256" y="9221672"/>
            <a:ext cx="577024" cy="590699"/>
          </a:xfrm>
          <a:custGeom>
            <a:rect b="b" l="l" r="r" t="t"/>
            <a:pathLst>
              <a:path extrusionOk="0" h="462" w="45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Arial"/>
              <a:buNone/>
            </a:pPr>
            <a:r>
              <a:t/>
            </a:r>
            <a:endParaRPr b="0" i="0" sz="47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5"/>
          <p:cNvSpPr txBox="1"/>
          <p:nvPr/>
        </p:nvSpPr>
        <p:spPr>
          <a:xfrm>
            <a:off x="16175582" y="3629360"/>
            <a:ext cx="3884959" cy="98464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5"/>
          <p:cNvSpPr txBox="1"/>
          <p:nvPr/>
        </p:nvSpPr>
        <p:spPr>
          <a:xfrm>
            <a:off x="3104371" y="9188792"/>
            <a:ext cx="3884959" cy="656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5"/>
          <p:cNvSpPr txBox="1"/>
          <p:nvPr/>
        </p:nvSpPr>
        <p:spPr>
          <a:xfrm>
            <a:off x="4487995" y="3793451"/>
            <a:ext cx="3884959" cy="656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35"/>
          <p:cNvSpPr txBox="1"/>
          <p:nvPr/>
        </p:nvSpPr>
        <p:spPr>
          <a:xfrm>
            <a:off x="18631908" y="9188795"/>
            <a:ext cx="3884959" cy="656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5"/>
          <p:cNvSpPr txBox="1"/>
          <p:nvPr/>
        </p:nvSpPr>
        <p:spPr>
          <a:xfrm>
            <a:off x="18525529" y="9751499"/>
            <a:ext cx="529422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5"/>
          <p:cNvSpPr txBox="1"/>
          <p:nvPr/>
        </p:nvSpPr>
        <p:spPr>
          <a:xfrm>
            <a:off x="2320374" y="4417960"/>
            <a:ext cx="529422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5"/>
          <p:cNvSpPr txBox="1"/>
          <p:nvPr/>
        </p:nvSpPr>
        <p:spPr>
          <a:xfrm>
            <a:off x="1028312" y="9841562"/>
            <a:ext cx="529422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5"/>
          <p:cNvSpPr txBox="1"/>
          <p:nvPr/>
        </p:nvSpPr>
        <p:spPr>
          <a:xfrm>
            <a:off x="1717674" y="775122"/>
            <a:ext cx="20934363" cy="830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EXTRA</a:t>
            </a:r>
            <a:endParaRPr b="1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5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7" name="Google Shape;41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2540" y="11467890"/>
            <a:ext cx="2584065" cy="173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6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24" name="Google Shape;424;p36"/>
          <p:cNvGrpSpPr/>
          <p:nvPr/>
        </p:nvGrpSpPr>
        <p:grpSpPr>
          <a:xfrm>
            <a:off x="2572692" y="1207723"/>
            <a:ext cx="10864372" cy="11319033"/>
            <a:chOff x="7034419" y="3081338"/>
            <a:chExt cx="10864372" cy="11319033"/>
          </a:xfrm>
        </p:grpSpPr>
        <p:grpSp>
          <p:nvGrpSpPr>
            <p:cNvPr id="425" name="Google Shape;425;p36"/>
            <p:cNvGrpSpPr/>
            <p:nvPr/>
          </p:nvGrpSpPr>
          <p:grpSpPr>
            <a:xfrm>
              <a:off x="9738242" y="3081338"/>
              <a:ext cx="4850475" cy="4762719"/>
              <a:chOff x="3652792" y="1155134"/>
              <a:chExt cx="1819402" cy="1786485"/>
            </a:xfrm>
          </p:grpSpPr>
          <p:sp>
            <p:nvSpPr>
              <p:cNvPr id="426" name="Google Shape;426;p36"/>
              <p:cNvSpPr/>
              <p:nvPr/>
            </p:nvSpPr>
            <p:spPr>
              <a:xfrm rot="1820780">
                <a:off x="3880623" y="1412510"/>
                <a:ext cx="1363740" cy="1271732"/>
              </a:xfrm>
              <a:custGeom>
                <a:rect b="b" l="l" r="r" t="t"/>
                <a:pathLst>
                  <a:path extrusionOk="0" h="1778746" w="1907434">
                    <a:moveTo>
                      <a:pt x="806177" y="295082"/>
                    </a:moveTo>
                    <a:cubicBezTo>
                      <a:pt x="1135495" y="104949"/>
                      <a:pt x="1513993" y="0"/>
                      <a:pt x="1907434" y="0"/>
                    </a:cubicBezTo>
                    <a:lnTo>
                      <a:pt x="1907434" y="1349039"/>
                    </a:lnTo>
                    <a:lnTo>
                      <a:pt x="1173442" y="1778746"/>
                    </a:lnTo>
                    <a:lnTo>
                      <a:pt x="0" y="1101259"/>
                    </a:lnTo>
                    <a:cubicBezTo>
                      <a:pt x="196721" y="760529"/>
                      <a:pt x="476858" y="485214"/>
                      <a:pt x="806177" y="2950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971450" lIns="8366250" spcFirstLastPara="1" rIns="709875" wrap="square" tIns="50436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398"/>
                  <a:buFont typeface="Arial"/>
                  <a:buNone/>
                </a:pPr>
                <a:r>
                  <a:t/>
                </a:r>
                <a:endParaRPr b="0" i="0" sz="6398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36"/>
              <p:cNvSpPr/>
              <p:nvPr/>
            </p:nvSpPr>
            <p:spPr>
              <a:xfrm>
                <a:off x="4479778" y="1759422"/>
                <a:ext cx="392833" cy="306114"/>
              </a:xfrm>
              <a:custGeom>
                <a:rect b="b" l="l" r="r" t="t"/>
                <a:pathLst>
                  <a:path extrusionOk="0" h="168" w="216">
                    <a:moveTo>
                      <a:pt x="0" y="130"/>
                    </a:moveTo>
                    <a:cubicBezTo>
                      <a:pt x="0" y="133"/>
                      <a:pt x="0" y="144"/>
                      <a:pt x="0" y="146"/>
                    </a:cubicBezTo>
                    <a:cubicBezTo>
                      <a:pt x="0" y="148"/>
                      <a:pt x="1" y="152"/>
                      <a:pt x="6" y="152"/>
                    </a:cubicBezTo>
                    <a:cubicBezTo>
                      <a:pt x="10" y="152"/>
                      <a:pt x="40" y="152"/>
                      <a:pt x="54" y="152"/>
                    </a:cubicBezTo>
                    <a:cubicBezTo>
                      <a:pt x="58" y="152"/>
                      <a:pt x="60" y="152"/>
                      <a:pt x="60" y="152"/>
                    </a:cubicBezTo>
                    <a:cubicBezTo>
                      <a:pt x="62" y="152"/>
                      <a:pt x="62" y="152"/>
                      <a:pt x="62" y="152"/>
                    </a:cubicBezTo>
                    <a:cubicBezTo>
                      <a:pt x="62" y="152"/>
                      <a:pt x="62" y="152"/>
                      <a:pt x="64" y="152"/>
                    </a:cubicBezTo>
                    <a:cubicBezTo>
                      <a:pt x="64" y="156"/>
                      <a:pt x="64" y="159"/>
                      <a:pt x="64" y="161"/>
                    </a:cubicBezTo>
                    <a:cubicBezTo>
                      <a:pt x="64" y="164"/>
                      <a:pt x="65" y="168"/>
                      <a:pt x="71" y="168"/>
                    </a:cubicBezTo>
                    <a:cubicBezTo>
                      <a:pt x="76" y="168"/>
                      <a:pt x="113" y="168"/>
                      <a:pt x="130" y="168"/>
                    </a:cubicBezTo>
                    <a:cubicBezTo>
                      <a:pt x="136" y="168"/>
                      <a:pt x="139" y="168"/>
                      <a:pt x="139" y="168"/>
                    </a:cubicBezTo>
                    <a:cubicBezTo>
                      <a:pt x="140" y="168"/>
                      <a:pt x="140" y="168"/>
                      <a:pt x="140" y="168"/>
                    </a:cubicBezTo>
                    <a:cubicBezTo>
                      <a:pt x="140" y="168"/>
                      <a:pt x="144" y="168"/>
                      <a:pt x="149" y="168"/>
                    </a:cubicBezTo>
                    <a:cubicBezTo>
                      <a:pt x="166" y="168"/>
                      <a:pt x="203" y="168"/>
                      <a:pt x="208" y="168"/>
                    </a:cubicBezTo>
                    <a:cubicBezTo>
                      <a:pt x="214" y="168"/>
                      <a:pt x="216" y="164"/>
                      <a:pt x="216" y="161"/>
                    </a:cubicBezTo>
                    <a:cubicBezTo>
                      <a:pt x="216" y="158"/>
                      <a:pt x="216" y="145"/>
                      <a:pt x="216" y="141"/>
                    </a:cubicBezTo>
                    <a:cubicBezTo>
                      <a:pt x="216" y="136"/>
                      <a:pt x="214" y="132"/>
                      <a:pt x="208" y="129"/>
                    </a:cubicBezTo>
                    <a:cubicBezTo>
                      <a:pt x="200" y="125"/>
                      <a:pt x="179" y="118"/>
                      <a:pt x="166" y="114"/>
                    </a:cubicBezTo>
                    <a:cubicBezTo>
                      <a:pt x="165" y="114"/>
                      <a:pt x="164" y="114"/>
                      <a:pt x="164" y="109"/>
                    </a:cubicBezTo>
                    <a:cubicBezTo>
                      <a:pt x="164" y="104"/>
                      <a:pt x="165" y="101"/>
                      <a:pt x="166" y="98"/>
                    </a:cubicBezTo>
                    <a:cubicBezTo>
                      <a:pt x="168" y="95"/>
                      <a:pt x="170" y="89"/>
                      <a:pt x="170" y="83"/>
                    </a:cubicBezTo>
                    <a:cubicBezTo>
                      <a:pt x="172" y="81"/>
                      <a:pt x="175" y="77"/>
                      <a:pt x="177" y="68"/>
                    </a:cubicBezTo>
                    <a:cubicBezTo>
                      <a:pt x="178" y="61"/>
                      <a:pt x="178" y="58"/>
                      <a:pt x="177" y="56"/>
                    </a:cubicBezTo>
                    <a:cubicBezTo>
                      <a:pt x="176" y="55"/>
                      <a:pt x="176" y="55"/>
                      <a:pt x="176" y="55"/>
                    </a:cubicBezTo>
                    <a:cubicBezTo>
                      <a:pt x="176" y="53"/>
                      <a:pt x="176" y="44"/>
                      <a:pt x="178" y="37"/>
                    </a:cubicBezTo>
                    <a:cubicBezTo>
                      <a:pt x="179" y="32"/>
                      <a:pt x="177" y="22"/>
                      <a:pt x="171" y="13"/>
                    </a:cubicBezTo>
                    <a:cubicBezTo>
                      <a:pt x="167" y="8"/>
                      <a:pt x="159" y="1"/>
                      <a:pt x="144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21" y="1"/>
                      <a:pt x="113" y="8"/>
                      <a:pt x="109" y="13"/>
                    </a:cubicBezTo>
                    <a:cubicBezTo>
                      <a:pt x="102" y="22"/>
                      <a:pt x="101" y="32"/>
                      <a:pt x="102" y="37"/>
                    </a:cubicBezTo>
                    <a:cubicBezTo>
                      <a:pt x="103" y="44"/>
                      <a:pt x="104" y="53"/>
                      <a:pt x="103" y="55"/>
                    </a:cubicBezTo>
                    <a:cubicBezTo>
                      <a:pt x="103" y="55"/>
                      <a:pt x="103" y="55"/>
                      <a:pt x="103" y="56"/>
                    </a:cubicBezTo>
                    <a:cubicBezTo>
                      <a:pt x="102" y="58"/>
                      <a:pt x="101" y="61"/>
                      <a:pt x="103" y="68"/>
                    </a:cubicBezTo>
                    <a:cubicBezTo>
                      <a:pt x="105" y="77"/>
                      <a:pt x="107" y="81"/>
                      <a:pt x="109" y="83"/>
                    </a:cubicBezTo>
                    <a:cubicBezTo>
                      <a:pt x="110" y="89"/>
                      <a:pt x="112" y="95"/>
                      <a:pt x="113" y="98"/>
                    </a:cubicBezTo>
                    <a:cubicBezTo>
                      <a:pt x="115" y="101"/>
                      <a:pt x="117" y="105"/>
                      <a:pt x="117" y="109"/>
                    </a:cubicBezTo>
                    <a:cubicBezTo>
                      <a:pt x="117" y="113"/>
                      <a:pt x="116" y="113"/>
                      <a:pt x="115" y="114"/>
                    </a:cubicBezTo>
                    <a:cubicBezTo>
                      <a:pt x="113" y="115"/>
                      <a:pt x="109" y="116"/>
                      <a:pt x="106" y="117"/>
                    </a:cubicBezTo>
                    <a:cubicBezTo>
                      <a:pt x="99" y="114"/>
                      <a:pt x="89" y="110"/>
                      <a:pt x="82" y="108"/>
                    </a:cubicBezTo>
                    <a:cubicBezTo>
                      <a:pt x="81" y="108"/>
                      <a:pt x="81" y="108"/>
                      <a:pt x="81" y="104"/>
                    </a:cubicBezTo>
                    <a:cubicBezTo>
                      <a:pt x="81" y="100"/>
                      <a:pt x="81" y="98"/>
                      <a:pt x="82" y="96"/>
                    </a:cubicBezTo>
                    <a:cubicBezTo>
                      <a:pt x="84" y="93"/>
                      <a:pt x="85" y="88"/>
                      <a:pt x="86" y="84"/>
                    </a:cubicBezTo>
                    <a:cubicBezTo>
                      <a:pt x="87" y="82"/>
                      <a:pt x="90" y="78"/>
                      <a:pt x="91" y="71"/>
                    </a:cubicBezTo>
                    <a:cubicBezTo>
                      <a:pt x="92" y="65"/>
                      <a:pt x="92" y="63"/>
                      <a:pt x="91" y="61"/>
                    </a:cubicBezTo>
                    <a:cubicBezTo>
                      <a:pt x="91" y="61"/>
                      <a:pt x="91" y="61"/>
                      <a:pt x="91" y="60"/>
                    </a:cubicBezTo>
                    <a:cubicBezTo>
                      <a:pt x="90" y="59"/>
                      <a:pt x="91" y="52"/>
                      <a:pt x="92" y="46"/>
                    </a:cubicBezTo>
                    <a:cubicBezTo>
                      <a:pt x="92" y="42"/>
                      <a:pt x="92" y="34"/>
                      <a:pt x="86" y="27"/>
                    </a:cubicBezTo>
                    <a:cubicBezTo>
                      <a:pt x="83" y="22"/>
                      <a:pt x="76" y="17"/>
                      <a:pt x="64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46" y="17"/>
                      <a:pt x="40" y="22"/>
                      <a:pt x="36" y="27"/>
                    </a:cubicBezTo>
                    <a:cubicBezTo>
                      <a:pt x="31" y="34"/>
                      <a:pt x="30" y="42"/>
                      <a:pt x="31" y="46"/>
                    </a:cubicBezTo>
                    <a:cubicBezTo>
                      <a:pt x="32" y="52"/>
                      <a:pt x="32" y="59"/>
                      <a:pt x="32" y="60"/>
                    </a:cubicBezTo>
                    <a:cubicBezTo>
                      <a:pt x="32" y="61"/>
                      <a:pt x="32" y="61"/>
                      <a:pt x="31" y="61"/>
                    </a:cubicBezTo>
                    <a:cubicBezTo>
                      <a:pt x="31" y="63"/>
                      <a:pt x="30" y="65"/>
                      <a:pt x="31" y="71"/>
                    </a:cubicBezTo>
                    <a:cubicBezTo>
                      <a:pt x="33" y="78"/>
                      <a:pt x="35" y="82"/>
                      <a:pt x="36" y="84"/>
                    </a:cubicBezTo>
                    <a:cubicBezTo>
                      <a:pt x="37" y="88"/>
                      <a:pt x="38" y="93"/>
                      <a:pt x="40" y="96"/>
                    </a:cubicBezTo>
                    <a:cubicBezTo>
                      <a:pt x="41" y="98"/>
                      <a:pt x="42" y="101"/>
                      <a:pt x="42" y="104"/>
                    </a:cubicBezTo>
                    <a:cubicBezTo>
                      <a:pt x="42" y="108"/>
                      <a:pt x="42" y="108"/>
                      <a:pt x="41" y="108"/>
                    </a:cubicBezTo>
                    <a:cubicBezTo>
                      <a:pt x="31" y="111"/>
                      <a:pt x="14" y="117"/>
                      <a:pt x="7" y="120"/>
                    </a:cubicBezTo>
                    <a:cubicBezTo>
                      <a:pt x="2" y="122"/>
                      <a:pt x="0" y="126"/>
                      <a:pt x="0" y="130"/>
                    </a:cubicBezTo>
                    <a:close/>
                    <a:moveTo>
                      <a:pt x="72" y="141"/>
                    </a:moveTo>
                    <a:cubicBezTo>
                      <a:pt x="72" y="139"/>
                      <a:pt x="73" y="137"/>
                      <a:pt x="76" y="136"/>
                    </a:cubicBezTo>
                    <a:cubicBezTo>
                      <a:pt x="84" y="132"/>
                      <a:pt x="105" y="125"/>
                      <a:pt x="118" y="121"/>
                    </a:cubicBezTo>
                    <a:cubicBezTo>
                      <a:pt x="125" y="119"/>
                      <a:pt x="125" y="113"/>
                      <a:pt x="125" y="109"/>
                    </a:cubicBezTo>
                    <a:cubicBezTo>
                      <a:pt x="125" y="103"/>
                      <a:pt x="123" y="99"/>
                      <a:pt x="121" y="95"/>
                    </a:cubicBezTo>
                    <a:cubicBezTo>
                      <a:pt x="119" y="92"/>
                      <a:pt x="118" y="87"/>
                      <a:pt x="117" y="82"/>
                    </a:cubicBezTo>
                    <a:cubicBezTo>
                      <a:pt x="117" y="80"/>
                      <a:pt x="117" y="80"/>
                      <a:pt x="117" y="80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4" y="77"/>
                      <a:pt x="112" y="74"/>
                      <a:pt x="111" y="67"/>
                    </a:cubicBezTo>
                    <a:cubicBezTo>
                      <a:pt x="110" y="61"/>
                      <a:pt x="110" y="60"/>
                      <a:pt x="111" y="58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58"/>
                      <a:pt x="111" y="57"/>
                      <a:pt x="111" y="57"/>
                    </a:cubicBezTo>
                    <a:cubicBezTo>
                      <a:pt x="111" y="57"/>
                      <a:pt x="111" y="57"/>
                      <a:pt x="111" y="57"/>
                    </a:cubicBezTo>
                    <a:cubicBezTo>
                      <a:pt x="111" y="56"/>
                      <a:pt x="111" y="56"/>
                      <a:pt x="111" y="56"/>
                    </a:cubicBezTo>
                    <a:cubicBezTo>
                      <a:pt x="112" y="53"/>
                      <a:pt x="111" y="42"/>
                      <a:pt x="110" y="35"/>
                    </a:cubicBezTo>
                    <a:cubicBezTo>
                      <a:pt x="109" y="33"/>
                      <a:pt x="110" y="25"/>
                      <a:pt x="115" y="18"/>
                    </a:cubicBezTo>
                    <a:cubicBezTo>
                      <a:pt x="120" y="12"/>
                      <a:pt x="127" y="9"/>
                      <a:pt x="136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55" y="9"/>
                      <a:pt x="161" y="14"/>
                      <a:pt x="165" y="18"/>
                    </a:cubicBezTo>
                    <a:cubicBezTo>
                      <a:pt x="170" y="25"/>
                      <a:pt x="170" y="33"/>
                      <a:pt x="170" y="35"/>
                    </a:cubicBezTo>
                    <a:cubicBezTo>
                      <a:pt x="169" y="41"/>
                      <a:pt x="168" y="53"/>
                      <a:pt x="168" y="56"/>
                    </a:cubicBezTo>
                    <a:cubicBezTo>
                      <a:pt x="168" y="57"/>
                      <a:pt x="168" y="57"/>
                      <a:pt x="168" y="57"/>
                    </a:cubicBezTo>
                    <a:cubicBezTo>
                      <a:pt x="169" y="57"/>
                      <a:pt x="169" y="57"/>
                      <a:pt x="169" y="57"/>
                    </a:cubicBezTo>
                    <a:cubicBezTo>
                      <a:pt x="169" y="57"/>
                      <a:pt x="169" y="58"/>
                      <a:pt x="169" y="58"/>
                    </a:cubicBezTo>
                    <a:cubicBezTo>
                      <a:pt x="170" y="60"/>
                      <a:pt x="170" y="61"/>
                      <a:pt x="169" y="67"/>
                    </a:cubicBezTo>
                    <a:cubicBezTo>
                      <a:pt x="167" y="74"/>
                      <a:pt x="165" y="77"/>
                      <a:pt x="164" y="78"/>
                    </a:cubicBezTo>
                    <a:cubicBezTo>
                      <a:pt x="163" y="80"/>
                      <a:pt x="163" y="80"/>
                      <a:pt x="163" y="80"/>
                    </a:cubicBezTo>
                    <a:cubicBezTo>
                      <a:pt x="163" y="82"/>
                      <a:pt x="163" y="82"/>
                      <a:pt x="163" y="82"/>
                    </a:cubicBezTo>
                    <a:cubicBezTo>
                      <a:pt x="162" y="87"/>
                      <a:pt x="160" y="92"/>
                      <a:pt x="159" y="95"/>
                    </a:cubicBezTo>
                    <a:cubicBezTo>
                      <a:pt x="157" y="98"/>
                      <a:pt x="156" y="103"/>
                      <a:pt x="156" y="109"/>
                    </a:cubicBezTo>
                    <a:cubicBezTo>
                      <a:pt x="156" y="113"/>
                      <a:pt x="156" y="119"/>
                      <a:pt x="163" y="122"/>
                    </a:cubicBezTo>
                    <a:cubicBezTo>
                      <a:pt x="176" y="125"/>
                      <a:pt x="197" y="133"/>
                      <a:pt x="205" y="136"/>
                    </a:cubicBezTo>
                    <a:cubicBezTo>
                      <a:pt x="207" y="137"/>
                      <a:pt x="208" y="138"/>
                      <a:pt x="208" y="141"/>
                    </a:cubicBezTo>
                    <a:cubicBezTo>
                      <a:pt x="208" y="160"/>
                      <a:pt x="208" y="160"/>
                      <a:pt x="208" y="160"/>
                    </a:cubicBezTo>
                    <a:cubicBezTo>
                      <a:pt x="149" y="160"/>
                      <a:pt x="149" y="160"/>
                      <a:pt x="149" y="160"/>
                    </a:cubicBezTo>
                    <a:cubicBezTo>
                      <a:pt x="140" y="160"/>
                      <a:pt x="140" y="160"/>
                      <a:pt x="140" y="160"/>
                    </a:cubicBezTo>
                    <a:cubicBezTo>
                      <a:pt x="139" y="160"/>
                      <a:pt x="139" y="160"/>
                      <a:pt x="139" y="160"/>
                    </a:cubicBezTo>
                    <a:cubicBezTo>
                      <a:pt x="130" y="160"/>
                      <a:pt x="130" y="160"/>
                      <a:pt x="130" y="160"/>
                    </a:cubicBezTo>
                    <a:cubicBezTo>
                      <a:pt x="72" y="160"/>
                      <a:pt x="72" y="160"/>
                      <a:pt x="72" y="160"/>
                    </a:cubicBezTo>
                    <a:lnTo>
                      <a:pt x="72" y="141"/>
                    </a:lnTo>
                    <a:close/>
                    <a:moveTo>
                      <a:pt x="8" y="130"/>
                    </a:moveTo>
                    <a:cubicBezTo>
                      <a:pt x="8" y="130"/>
                      <a:pt x="8" y="128"/>
                      <a:pt x="10" y="127"/>
                    </a:cubicBezTo>
                    <a:cubicBezTo>
                      <a:pt x="17" y="125"/>
                      <a:pt x="34" y="119"/>
                      <a:pt x="44" y="116"/>
                    </a:cubicBezTo>
                    <a:cubicBezTo>
                      <a:pt x="50" y="114"/>
                      <a:pt x="50" y="108"/>
                      <a:pt x="50" y="104"/>
                    </a:cubicBezTo>
                    <a:cubicBezTo>
                      <a:pt x="50" y="100"/>
                      <a:pt x="49" y="95"/>
                      <a:pt x="47" y="92"/>
                    </a:cubicBezTo>
                    <a:cubicBezTo>
                      <a:pt x="46" y="90"/>
                      <a:pt x="45" y="86"/>
                      <a:pt x="44" y="83"/>
                    </a:cubicBezTo>
                    <a:cubicBezTo>
                      <a:pt x="44" y="80"/>
                      <a:pt x="44" y="80"/>
                      <a:pt x="44" y="80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78"/>
                      <a:pt x="40" y="76"/>
                      <a:pt x="39" y="70"/>
                    </a:cubicBezTo>
                    <a:cubicBezTo>
                      <a:pt x="38" y="66"/>
                      <a:pt x="39" y="65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40" y="58"/>
                      <a:pt x="39" y="49"/>
                      <a:pt x="38" y="45"/>
                    </a:cubicBezTo>
                    <a:cubicBezTo>
                      <a:pt x="38" y="43"/>
                      <a:pt x="39" y="37"/>
                      <a:pt x="42" y="32"/>
                    </a:cubicBezTo>
                    <a:cubicBezTo>
                      <a:pt x="46" y="27"/>
                      <a:pt x="51" y="25"/>
                      <a:pt x="58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73" y="25"/>
                      <a:pt x="77" y="29"/>
                      <a:pt x="80" y="32"/>
                    </a:cubicBezTo>
                    <a:cubicBezTo>
                      <a:pt x="84" y="37"/>
                      <a:pt x="84" y="43"/>
                      <a:pt x="84" y="45"/>
                    </a:cubicBezTo>
                    <a:cubicBezTo>
                      <a:pt x="83" y="49"/>
                      <a:pt x="82" y="59"/>
                      <a:pt x="83" y="62"/>
                    </a:cubicBezTo>
                    <a:cubicBezTo>
                      <a:pt x="83" y="62"/>
                      <a:pt x="83" y="62"/>
                      <a:pt x="83" y="62"/>
                    </a:cubicBezTo>
                    <a:cubicBezTo>
                      <a:pt x="83" y="62"/>
                      <a:pt x="83" y="62"/>
                      <a:pt x="83" y="62"/>
                    </a:cubicBezTo>
                    <a:cubicBezTo>
                      <a:pt x="83" y="63"/>
                      <a:pt x="83" y="64"/>
                      <a:pt x="83" y="64"/>
                    </a:cubicBezTo>
                    <a:cubicBezTo>
                      <a:pt x="84" y="65"/>
                      <a:pt x="84" y="66"/>
                      <a:pt x="83" y="70"/>
                    </a:cubicBezTo>
                    <a:cubicBezTo>
                      <a:pt x="82" y="76"/>
                      <a:pt x="80" y="78"/>
                      <a:pt x="80" y="78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7" y="86"/>
                      <a:pt x="76" y="90"/>
                      <a:pt x="75" y="92"/>
                    </a:cubicBezTo>
                    <a:cubicBezTo>
                      <a:pt x="74" y="95"/>
                      <a:pt x="73" y="99"/>
                      <a:pt x="73" y="104"/>
                    </a:cubicBezTo>
                    <a:cubicBezTo>
                      <a:pt x="73" y="108"/>
                      <a:pt x="73" y="114"/>
                      <a:pt x="80" y="116"/>
                    </a:cubicBezTo>
                    <a:cubicBezTo>
                      <a:pt x="84" y="117"/>
                      <a:pt x="89" y="119"/>
                      <a:pt x="94" y="121"/>
                    </a:cubicBezTo>
                    <a:cubicBezTo>
                      <a:pt x="86" y="124"/>
                      <a:pt x="77" y="126"/>
                      <a:pt x="73" y="128"/>
                    </a:cubicBezTo>
                    <a:cubicBezTo>
                      <a:pt x="67" y="131"/>
                      <a:pt x="64" y="136"/>
                      <a:pt x="64" y="141"/>
                    </a:cubicBezTo>
                    <a:cubicBezTo>
                      <a:pt x="64" y="142"/>
                      <a:pt x="64" y="143"/>
                      <a:pt x="64" y="144"/>
                    </a:cubicBezTo>
                    <a:cubicBezTo>
                      <a:pt x="62" y="144"/>
                      <a:pt x="62" y="144"/>
                      <a:pt x="62" y="144"/>
                    </a:cubicBezTo>
                    <a:cubicBezTo>
                      <a:pt x="60" y="144"/>
                      <a:pt x="60" y="144"/>
                      <a:pt x="60" y="144"/>
                    </a:cubicBezTo>
                    <a:cubicBezTo>
                      <a:pt x="54" y="144"/>
                      <a:pt x="54" y="144"/>
                      <a:pt x="54" y="144"/>
                    </a:cubicBezTo>
                    <a:cubicBezTo>
                      <a:pt x="8" y="144"/>
                      <a:pt x="8" y="144"/>
                      <a:pt x="8" y="144"/>
                    </a:cubicBezTo>
                    <a:lnTo>
                      <a:pt x="8" y="13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121875" lIns="243775" spcFirstLastPara="1" rIns="243775" wrap="square" tIns="121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66"/>
                  <a:buFont typeface="Arial"/>
                  <a:buNone/>
                </a:pPr>
                <a:r>
                  <a:t/>
                </a:r>
                <a:endParaRPr b="0" i="0" sz="2666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36"/>
              <p:cNvSpPr/>
              <p:nvPr/>
            </p:nvSpPr>
            <p:spPr>
              <a:xfrm>
                <a:off x="4172715" y="2122036"/>
                <a:ext cx="1001799" cy="2808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33"/>
                  <a:buFont typeface="Arial"/>
                  <a:buNone/>
                </a:pPr>
                <a:r>
                  <a:rPr b="0" i="0" lang="en-US" sz="2133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Nam aliquam aliquam odio nec vulputate. </a:t>
                </a:r>
                <a:endParaRPr b="0" i="0" sz="2133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9" name="Google Shape;429;p36"/>
            <p:cNvGrpSpPr/>
            <p:nvPr/>
          </p:nvGrpSpPr>
          <p:grpSpPr>
            <a:xfrm>
              <a:off x="7610646" y="4707382"/>
              <a:ext cx="4529427" cy="5032921"/>
              <a:chOff x="2854736" y="1765057"/>
              <a:chExt cx="1698978" cy="1887836"/>
            </a:xfrm>
          </p:grpSpPr>
          <p:sp>
            <p:nvSpPr>
              <p:cNvPr id="430" name="Google Shape;430;p36"/>
              <p:cNvSpPr/>
              <p:nvPr/>
            </p:nvSpPr>
            <p:spPr>
              <a:xfrm rot="1820780">
                <a:off x="3180814" y="1921620"/>
                <a:ext cx="1046821" cy="1574711"/>
              </a:xfrm>
              <a:custGeom>
                <a:rect b="b" l="l" r="r" t="t"/>
                <a:pathLst>
                  <a:path extrusionOk="0" h="2202516" w="1464167">
                    <a:moveTo>
                      <a:pt x="295080" y="0"/>
                    </a:moveTo>
                    <a:lnTo>
                      <a:pt x="1457724" y="671253"/>
                    </a:lnTo>
                    <a:lnTo>
                      <a:pt x="1464167" y="1527543"/>
                    </a:lnTo>
                    <a:lnTo>
                      <a:pt x="295081" y="2202516"/>
                    </a:lnTo>
                    <a:cubicBezTo>
                      <a:pt x="-98361" y="1521055"/>
                      <a:pt x="-98361" y="681460"/>
                      <a:pt x="2950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971450" lIns="8366250" spcFirstLastPara="1" rIns="709875" wrap="square" tIns="50436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398"/>
                  <a:buFont typeface="Arial"/>
                  <a:buNone/>
                </a:pPr>
                <a:r>
                  <a:t/>
                </a:r>
                <a:endParaRPr b="0" i="0" sz="6398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1" name="Google Shape;431;p36"/>
              <p:cNvGrpSpPr/>
              <p:nvPr/>
            </p:nvGrpSpPr>
            <p:grpSpPr>
              <a:xfrm>
                <a:off x="3538736" y="2301011"/>
                <a:ext cx="324725" cy="325411"/>
                <a:chOff x="958851" y="1020763"/>
                <a:chExt cx="750888" cy="752475"/>
              </a:xfrm>
            </p:grpSpPr>
            <p:sp>
              <p:nvSpPr>
                <p:cNvPr id="432" name="Google Shape;432;p36"/>
                <p:cNvSpPr/>
                <p:nvPr/>
              </p:nvSpPr>
              <p:spPr>
                <a:xfrm>
                  <a:off x="958851" y="1020763"/>
                  <a:ext cx="750888" cy="398463"/>
                </a:xfrm>
                <a:custGeom>
                  <a:rect b="b" l="l" r="r" t="t"/>
                  <a:pathLst>
                    <a:path extrusionOk="0" h="251" w="473">
                      <a:moveTo>
                        <a:pt x="236" y="0"/>
                      </a:moveTo>
                      <a:lnTo>
                        <a:pt x="142" y="95"/>
                      </a:lnTo>
                      <a:lnTo>
                        <a:pt x="142" y="57"/>
                      </a:lnTo>
                      <a:lnTo>
                        <a:pt x="66" y="57"/>
                      </a:lnTo>
                      <a:lnTo>
                        <a:pt x="66" y="171"/>
                      </a:lnTo>
                      <a:lnTo>
                        <a:pt x="0" y="237"/>
                      </a:lnTo>
                      <a:lnTo>
                        <a:pt x="11" y="251"/>
                      </a:lnTo>
                      <a:lnTo>
                        <a:pt x="236" y="26"/>
                      </a:lnTo>
                      <a:lnTo>
                        <a:pt x="458" y="251"/>
                      </a:lnTo>
                      <a:lnTo>
                        <a:pt x="473" y="237"/>
                      </a:lnTo>
                      <a:lnTo>
                        <a:pt x="236" y="0"/>
                      </a:lnTo>
                      <a:close/>
                      <a:moveTo>
                        <a:pt x="85" y="76"/>
                      </a:moveTo>
                      <a:lnTo>
                        <a:pt x="123" y="76"/>
                      </a:lnTo>
                      <a:lnTo>
                        <a:pt x="123" y="114"/>
                      </a:lnTo>
                      <a:lnTo>
                        <a:pt x="85" y="152"/>
                      </a:lnTo>
                      <a:lnTo>
                        <a:pt x="85" y="7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121875" lIns="243775" spcFirstLastPara="1" rIns="243775" wrap="square" tIns="1218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666"/>
                    <a:buFont typeface="Arial"/>
                    <a:buNone/>
                  </a:pPr>
                  <a:r>
                    <a:t/>
                  </a:r>
                  <a:endParaRPr b="0" i="0" sz="2666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36"/>
                <p:cNvSpPr/>
                <p:nvPr/>
              </p:nvSpPr>
              <p:spPr>
                <a:xfrm>
                  <a:off x="1063626" y="1141413"/>
                  <a:ext cx="539750" cy="631825"/>
                </a:xfrm>
                <a:custGeom>
                  <a:rect b="b" l="l" r="r" t="t"/>
                  <a:pathLst>
                    <a:path extrusionOk="0" h="398" w="340">
                      <a:moveTo>
                        <a:pt x="0" y="171"/>
                      </a:moveTo>
                      <a:lnTo>
                        <a:pt x="0" y="398"/>
                      </a:lnTo>
                      <a:lnTo>
                        <a:pt x="132" y="398"/>
                      </a:lnTo>
                      <a:lnTo>
                        <a:pt x="132" y="265"/>
                      </a:lnTo>
                      <a:lnTo>
                        <a:pt x="208" y="265"/>
                      </a:lnTo>
                      <a:lnTo>
                        <a:pt x="208" y="398"/>
                      </a:lnTo>
                      <a:lnTo>
                        <a:pt x="340" y="398"/>
                      </a:lnTo>
                      <a:lnTo>
                        <a:pt x="340" y="171"/>
                      </a:lnTo>
                      <a:lnTo>
                        <a:pt x="170" y="0"/>
                      </a:lnTo>
                      <a:lnTo>
                        <a:pt x="0" y="171"/>
                      </a:lnTo>
                      <a:close/>
                      <a:moveTo>
                        <a:pt x="322" y="379"/>
                      </a:moveTo>
                      <a:lnTo>
                        <a:pt x="227" y="379"/>
                      </a:lnTo>
                      <a:lnTo>
                        <a:pt x="227" y="265"/>
                      </a:lnTo>
                      <a:lnTo>
                        <a:pt x="227" y="246"/>
                      </a:lnTo>
                      <a:lnTo>
                        <a:pt x="208" y="246"/>
                      </a:lnTo>
                      <a:lnTo>
                        <a:pt x="132" y="246"/>
                      </a:lnTo>
                      <a:lnTo>
                        <a:pt x="113" y="246"/>
                      </a:lnTo>
                      <a:lnTo>
                        <a:pt x="113" y="265"/>
                      </a:lnTo>
                      <a:lnTo>
                        <a:pt x="113" y="379"/>
                      </a:lnTo>
                      <a:lnTo>
                        <a:pt x="19" y="379"/>
                      </a:lnTo>
                      <a:lnTo>
                        <a:pt x="19" y="178"/>
                      </a:lnTo>
                      <a:lnTo>
                        <a:pt x="170" y="26"/>
                      </a:lnTo>
                      <a:lnTo>
                        <a:pt x="322" y="178"/>
                      </a:lnTo>
                      <a:lnTo>
                        <a:pt x="322" y="37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121875" lIns="243775" spcFirstLastPara="1" rIns="243775" wrap="square" tIns="1218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666"/>
                    <a:buFont typeface="Arial"/>
                    <a:buNone/>
                  </a:pPr>
                  <a:r>
                    <a:t/>
                  </a:r>
                  <a:endParaRPr b="0" i="0" sz="2666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4" name="Google Shape;434;p36"/>
              <p:cNvSpPr/>
              <p:nvPr/>
            </p:nvSpPr>
            <p:spPr>
              <a:xfrm>
                <a:off x="3199855" y="2673859"/>
                <a:ext cx="1001799" cy="2808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33"/>
                  <a:buFont typeface="Arial"/>
                  <a:buNone/>
                </a:pPr>
                <a:r>
                  <a:rPr b="0" i="0" lang="en-US" sz="2133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Nam aliquam aliquam odio nec vulputate. </a:t>
                </a:r>
                <a:endParaRPr b="0" i="0" sz="2133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5" name="Google Shape;435;p36"/>
            <p:cNvGrpSpPr/>
            <p:nvPr/>
          </p:nvGrpSpPr>
          <p:grpSpPr>
            <a:xfrm>
              <a:off x="13053095" y="5019190"/>
              <a:ext cx="4845697" cy="4754556"/>
              <a:chOff x="4896185" y="1882016"/>
              <a:chExt cx="1817609" cy="1783423"/>
            </a:xfrm>
          </p:grpSpPr>
          <p:sp>
            <p:nvSpPr>
              <p:cNvPr id="436" name="Google Shape;436;p36"/>
              <p:cNvSpPr/>
              <p:nvPr/>
            </p:nvSpPr>
            <p:spPr>
              <a:xfrm rot="1820780">
                <a:off x="5123120" y="2139636"/>
                <a:ext cx="1363740" cy="1268184"/>
              </a:xfrm>
              <a:custGeom>
                <a:rect b="b" l="l" r="r" t="t"/>
                <a:pathLst>
                  <a:path extrusionOk="0" h="1773783" w="1907434">
                    <a:moveTo>
                      <a:pt x="0" y="0"/>
                    </a:moveTo>
                    <a:cubicBezTo>
                      <a:pt x="786883" y="-1"/>
                      <a:pt x="1513993" y="419797"/>
                      <a:pt x="1907434" y="1101258"/>
                    </a:cubicBezTo>
                    <a:lnTo>
                      <a:pt x="742586" y="1773783"/>
                    </a:lnTo>
                    <a:lnTo>
                      <a:pt x="0" y="13495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971450" lIns="8366250" spcFirstLastPara="1" rIns="709875" wrap="square" tIns="50436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398"/>
                  <a:buFont typeface="Arial"/>
                  <a:buNone/>
                </a:pPr>
                <a:r>
                  <a:t/>
                </a:r>
                <a:endParaRPr b="0" i="0" sz="6398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36"/>
              <p:cNvSpPr/>
              <p:nvPr/>
            </p:nvSpPr>
            <p:spPr>
              <a:xfrm>
                <a:off x="5568118" y="2297068"/>
                <a:ext cx="310260" cy="365571"/>
              </a:xfrm>
              <a:custGeom>
                <a:rect b="b" l="l" r="r" t="t"/>
                <a:pathLst>
                  <a:path extrusionOk="0" h="216" w="184">
                    <a:moveTo>
                      <a:pt x="120" y="118"/>
                    </a:moveTo>
                    <a:cubicBezTo>
                      <a:pt x="96" y="104"/>
                      <a:pt x="96" y="104"/>
                      <a:pt x="96" y="104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109" y="53"/>
                      <a:pt x="120" y="42"/>
                      <a:pt x="120" y="28"/>
                    </a:cubicBezTo>
                    <a:cubicBezTo>
                      <a:pt x="120" y="12"/>
                      <a:pt x="107" y="0"/>
                      <a:pt x="92" y="0"/>
                    </a:cubicBezTo>
                    <a:cubicBezTo>
                      <a:pt x="76" y="0"/>
                      <a:pt x="64" y="12"/>
                      <a:pt x="64" y="28"/>
                    </a:cubicBezTo>
                    <a:cubicBezTo>
                      <a:pt x="64" y="42"/>
                      <a:pt x="74" y="54"/>
                      <a:pt x="88" y="55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120" y="216"/>
                      <a:pt x="120" y="216"/>
                      <a:pt x="120" y="216"/>
                    </a:cubicBezTo>
                    <a:cubicBezTo>
                      <a:pt x="184" y="184"/>
                      <a:pt x="184" y="184"/>
                      <a:pt x="184" y="184"/>
                    </a:cubicBezTo>
                    <a:cubicBezTo>
                      <a:pt x="184" y="86"/>
                      <a:pt x="184" y="86"/>
                      <a:pt x="184" y="86"/>
                    </a:cubicBezTo>
                    <a:lnTo>
                      <a:pt x="120" y="118"/>
                    </a:lnTo>
                    <a:close/>
                    <a:moveTo>
                      <a:pt x="56" y="178"/>
                    </a:moveTo>
                    <a:cubicBezTo>
                      <a:pt x="8" y="198"/>
                      <a:pt x="8" y="198"/>
                      <a:pt x="8" y="198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56" y="98"/>
                      <a:pt x="56" y="98"/>
                      <a:pt x="56" y="98"/>
                    </a:cubicBezTo>
                    <a:lnTo>
                      <a:pt x="56" y="178"/>
                    </a:lnTo>
                    <a:close/>
                    <a:moveTo>
                      <a:pt x="72" y="28"/>
                    </a:moveTo>
                    <a:cubicBezTo>
                      <a:pt x="72" y="17"/>
                      <a:pt x="81" y="8"/>
                      <a:pt x="92" y="8"/>
                    </a:cubicBezTo>
                    <a:cubicBezTo>
                      <a:pt x="103" y="8"/>
                      <a:pt x="112" y="17"/>
                      <a:pt x="112" y="28"/>
                    </a:cubicBezTo>
                    <a:cubicBezTo>
                      <a:pt x="112" y="39"/>
                      <a:pt x="103" y="48"/>
                      <a:pt x="92" y="48"/>
                    </a:cubicBezTo>
                    <a:cubicBezTo>
                      <a:pt x="81" y="48"/>
                      <a:pt x="72" y="39"/>
                      <a:pt x="72" y="28"/>
                    </a:cubicBezTo>
                    <a:close/>
                    <a:moveTo>
                      <a:pt x="120" y="207"/>
                    </a:moveTo>
                    <a:cubicBezTo>
                      <a:pt x="64" y="175"/>
                      <a:pt x="64" y="175"/>
                      <a:pt x="64" y="175"/>
                    </a:cubicBezTo>
                    <a:cubicBezTo>
                      <a:pt x="64" y="95"/>
                      <a:pt x="64" y="95"/>
                      <a:pt x="64" y="95"/>
                    </a:cubicBezTo>
                    <a:cubicBezTo>
                      <a:pt x="88" y="108"/>
                      <a:pt x="88" y="108"/>
                      <a:pt x="88" y="108"/>
                    </a:cubicBezTo>
                    <a:cubicBezTo>
                      <a:pt x="88" y="144"/>
                      <a:pt x="88" y="144"/>
                      <a:pt x="88" y="144"/>
                    </a:cubicBezTo>
                    <a:cubicBezTo>
                      <a:pt x="96" y="144"/>
                      <a:pt x="96" y="144"/>
                      <a:pt x="96" y="144"/>
                    </a:cubicBezTo>
                    <a:cubicBezTo>
                      <a:pt x="96" y="113"/>
                      <a:pt x="96" y="113"/>
                      <a:pt x="96" y="113"/>
                    </a:cubicBezTo>
                    <a:cubicBezTo>
                      <a:pt x="120" y="127"/>
                      <a:pt x="120" y="127"/>
                      <a:pt x="120" y="127"/>
                    </a:cubicBezTo>
                    <a:lnTo>
                      <a:pt x="120" y="207"/>
                    </a:lnTo>
                    <a:close/>
                    <a:moveTo>
                      <a:pt x="176" y="179"/>
                    </a:moveTo>
                    <a:cubicBezTo>
                      <a:pt x="128" y="203"/>
                      <a:pt x="128" y="203"/>
                      <a:pt x="128" y="203"/>
                    </a:cubicBezTo>
                    <a:cubicBezTo>
                      <a:pt x="128" y="123"/>
                      <a:pt x="128" y="123"/>
                      <a:pt x="128" y="123"/>
                    </a:cubicBezTo>
                    <a:cubicBezTo>
                      <a:pt x="176" y="99"/>
                      <a:pt x="176" y="99"/>
                      <a:pt x="176" y="99"/>
                    </a:cubicBezTo>
                    <a:lnTo>
                      <a:pt x="176" y="17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121875" lIns="243775" spcFirstLastPara="1" rIns="243775" wrap="square" tIns="121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66"/>
                  <a:buFont typeface="Arial"/>
                  <a:buNone/>
                </a:pPr>
                <a:r>
                  <a:t/>
                </a:r>
                <a:endParaRPr b="0" i="0" sz="2666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36"/>
              <p:cNvSpPr/>
              <p:nvPr/>
            </p:nvSpPr>
            <p:spPr>
              <a:xfrm>
                <a:off x="5198090" y="2696550"/>
                <a:ext cx="1001799" cy="2808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33"/>
                  <a:buFont typeface="Arial"/>
                  <a:buNone/>
                </a:pPr>
                <a:r>
                  <a:rPr b="0" i="0" lang="en-US" sz="2133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Nam aliquam aliquam odio nec vulputate. </a:t>
                </a:r>
                <a:endParaRPr b="0" i="0" sz="2133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9" name="Google Shape;439;p36"/>
            <p:cNvGrpSpPr/>
            <p:nvPr/>
          </p:nvGrpSpPr>
          <p:grpSpPr>
            <a:xfrm>
              <a:off x="7034419" y="7708923"/>
              <a:ext cx="4845136" cy="4753602"/>
              <a:chOff x="2638594" y="2890929"/>
              <a:chExt cx="1817400" cy="1783065"/>
            </a:xfrm>
          </p:grpSpPr>
          <p:sp>
            <p:nvSpPr>
              <p:cNvPr id="440" name="Google Shape;440;p36"/>
              <p:cNvSpPr/>
              <p:nvPr/>
            </p:nvSpPr>
            <p:spPr>
              <a:xfrm rot="1820780">
                <a:off x="2865424" y="3148577"/>
                <a:ext cx="1363740" cy="1267769"/>
              </a:xfrm>
              <a:custGeom>
                <a:rect b="b" l="l" r="r" t="t"/>
                <a:pathLst>
                  <a:path extrusionOk="0" h="1773202" w="1907435">
                    <a:moveTo>
                      <a:pt x="0" y="671944"/>
                    </a:moveTo>
                    <a:lnTo>
                      <a:pt x="1163840" y="0"/>
                    </a:lnTo>
                    <a:lnTo>
                      <a:pt x="1907434" y="424800"/>
                    </a:lnTo>
                    <a:lnTo>
                      <a:pt x="1907435" y="1773202"/>
                    </a:lnTo>
                    <a:cubicBezTo>
                      <a:pt x="1120551" y="1773202"/>
                      <a:pt x="393440" y="1353404"/>
                      <a:pt x="0" y="67194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971450" lIns="8366250" spcFirstLastPara="1" rIns="709875" wrap="square" tIns="50436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398"/>
                  <a:buFont typeface="Arial"/>
                  <a:buNone/>
                </a:pPr>
                <a:r>
                  <a:t/>
                </a:r>
                <a:endParaRPr b="0" i="0" sz="6398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36"/>
              <p:cNvSpPr/>
              <p:nvPr/>
            </p:nvSpPr>
            <p:spPr>
              <a:xfrm>
                <a:off x="3529942" y="3433678"/>
                <a:ext cx="362843" cy="339207"/>
              </a:xfrm>
              <a:custGeom>
                <a:rect b="b" l="l" r="r" t="t"/>
                <a:pathLst>
                  <a:path extrusionOk="0" h="224" w="240">
                    <a:moveTo>
                      <a:pt x="124" y="12"/>
                    </a:moveTo>
                    <a:cubicBezTo>
                      <a:pt x="124" y="0"/>
                      <a:pt x="124" y="0"/>
                      <a:pt x="124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51" y="14"/>
                      <a:pt x="0" y="67"/>
                      <a:pt x="0" y="132"/>
                    </a:cubicBezTo>
                    <a:cubicBezTo>
                      <a:pt x="0" y="136"/>
                      <a:pt x="0" y="140"/>
                      <a:pt x="0" y="144"/>
                    </a:cubicBezTo>
                    <a:cubicBezTo>
                      <a:pt x="8" y="144"/>
                      <a:pt x="8" y="144"/>
                      <a:pt x="8" y="144"/>
                    </a:cubicBezTo>
                    <a:cubicBezTo>
                      <a:pt x="9" y="131"/>
                      <a:pt x="20" y="120"/>
                      <a:pt x="33" y="120"/>
                    </a:cubicBezTo>
                    <a:cubicBezTo>
                      <a:pt x="47" y="120"/>
                      <a:pt x="58" y="131"/>
                      <a:pt x="58" y="145"/>
                    </a:cubicBezTo>
                    <a:cubicBezTo>
                      <a:pt x="66" y="145"/>
                      <a:pt x="66" y="145"/>
                      <a:pt x="66" y="145"/>
                    </a:cubicBezTo>
                    <a:cubicBezTo>
                      <a:pt x="66" y="131"/>
                      <a:pt x="77" y="120"/>
                      <a:pt x="91" y="120"/>
                    </a:cubicBezTo>
                    <a:cubicBezTo>
                      <a:pt x="104" y="120"/>
                      <a:pt x="115" y="131"/>
                      <a:pt x="116" y="145"/>
                    </a:cubicBezTo>
                    <a:cubicBezTo>
                      <a:pt x="116" y="207"/>
                      <a:pt x="116" y="207"/>
                      <a:pt x="116" y="207"/>
                    </a:cubicBezTo>
                    <a:cubicBezTo>
                      <a:pt x="116" y="216"/>
                      <a:pt x="124" y="224"/>
                      <a:pt x="133" y="224"/>
                    </a:cubicBezTo>
                    <a:cubicBezTo>
                      <a:pt x="143" y="224"/>
                      <a:pt x="151" y="216"/>
                      <a:pt x="151" y="207"/>
                    </a:cubicBezTo>
                    <a:cubicBezTo>
                      <a:pt x="143" y="207"/>
                      <a:pt x="143" y="207"/>
                      <a:pt x="143" y="207"/>
                    </a:cubicBezTo>
                    <a:cubicBezTo>
                      <a:pt x="143" y="212"/>
                      <a:pt x="139" y="216"/>
                      <a:pt x="133" y="216"/>
                    </a:cubicBezTo>
                    <a:cubicBezTo>
                      <a:pt x="128" y="216"/>
                      <a:pt x="124" y="212"/>
                      <a:pt x="124" y="207"/>
                    </a:cubicBezTo>
                    <a:cubicBezTo>
                      <a:pt x="124" y="145"/>
                      <a:pt x="124" y="145"/>
                      <a:pt x="124" y="145"/>
                    </a:cubicBezTo>
                    <a:cubicBezTo>
                      <a:pt x="124" y="145"/>
                      <a:pt x="124" y="145"/>
                      <a:pt x="124" y="145"/>
                    </a:cubicBezTo>
                    <a:cubicBezTo>
                      <a:pt x="124" y="131"/>
                      <a:pt x="135" y="120"/>
                      <a:pt x="149" y="120"/>
                    </a:cubicBezTo>
                    <a:cubicBezTo>
                      <a:pt x="162" y="120"/>
                      <a:pt x="173" y="131"/>
                      <a:pt x="173" y="145"/>
                    </a:cubicBezTo>
                    <a:cubicBezTo>
                      <a:pt x="181" y="145"/>
                      <a:pt x="181" y="145"/>
                      <a:pt x="181" y="145"/>
                    </a:cubicBezTo>
                    <a:cubicBezTo>
                      <a:pt x="181" y="131"/>
                      <a:pt x="193" y="120"/>
                      <a:pt x="206" y="120"/>
                    </a:cubicBezTo>
                    <a:cubicBezTo>
                      <a:pt x="220" y="120"/>
                      <a:pt x="230" y="131"/>
                      <a:pt x="231" y="144"/>
                    </a:cubicBezTo>
                    <a:cubicBezTo>
                      <a:pt x="239" y="144"/>
                      <a:pt x="239" y="144"/>
                      <a:pt x="239" y="144"/>
                    </a:cubicBezTo>
                    <a:cubicBezTo>
                      <a:pt x="239" y="140"/>
                      <a:pt x="240" y="136"/>
                      <a:pt x="240" y="132"/>
                    </a:cubicBezTo>
                    <a:cubicBezTo>
                      <a:pt x="240" y="67"/>
                      <a:pt x="188" y="14"/>
                      <a:pt x="124" y="12"/>
                    </a:cubicBezTo>
                    <a:close/>
                    <a:moveTo>
                      <a:pt x="206" y="112"/>
                    </a:moveTo>
                    <a:cubicBezTo>
                      <a:pt x="194" y="112"/>
                      <a:pt x="183" y="119"/>
                      <a:pt x="177" y="129"/>
                    </a:cubicBezTo>
                    <a:cubicBezTo>
                      <a:pt x="172" y="119"/>
                      <a:pt x="161" y="112"/>
                      <a:pt x="149" y="112"/>
                    </a:cubicBezTo>
                    <a:cubicBezTo>
                      <a:pt x="136" y="112"/>
                      <a:pt x="125" y="119"/>
                      <a:pt x="120" y="129"/>
                    </a:cubicBezTo>
                    <a:cubicBezTo>
                      <a:pt x="114" y="119"/>
                      <a:pt x="103" y="112"/>
                      <a:pt x="91" y="112"/>
                    </a:cubicBezTo>
                    <a:cubicBezTo>
                      <a:pt x="78" y="112"/>
                      <a:pt x="68" y="119"/>
                      <a:pt x="62" y="129"/>
                    </a:cubicBezTo>
                    <a:cubicBezTo>
                      <a:pt x="56" y="119"/>
                      <a:pt x="46" y="112"/>
                      <a:pt x="33" y="112"/>
                    </a:cubicBezTo>
                    <a:cubicBezTo>
                      <a:pt x="23" y="112"/>
                      <a:pt x="14" y="117"/>
                      <a:pt x="8" y="124"/>
                    </a:cubicBezTo>
                    <a:cubicBezTo>
                      <a:pt x="12" y="66"/>
                      <a:pt x="60" y="20"/>
                      <a:pt x="120" y="20"/>
                    </a:cubicBezTo>
                    <a:cubicBezTo>
                      <a:pt x="179" y="20"/>
                      <a:pt x="227" y="66"/>
                      <a:pt x="231" y="124"/>
                    </a:cubicBezTo>
                    <a:cubicBezTo>
                      <a:pt x="225" y="117"/>
                      <a:pt x="216" y="112"/>
                      <a:pt x="206" y="1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121875" lIns="243775" spcFirstLastPara="1" rIns="243775" wrap="square" tIns="121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66"/>
                  <a:buFont typeface="Arial"/>
                  <a:buNone/>
                </a:pPr>
                <a:r>
                  <a:t/>
                </a:r>
                <a:endParaRPr b="0" i="0" sz="2666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36"/>
              <p:cNvSpPr/>
              <p:nvPr/>
            </p:nvSpPr>
            <p:spPr>
              <a:xfrm>
                <a:off x="3210464" y="3804007"/>
                <a:ext cx="1001799" cy="2808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33"/>
                  <a:buFont typeface="Arial"/>
                  <a:buNone/>
                </a:pPr>
                <a:r>
                  <a:rPr b="0" i="0" lang="en-US" sz="2133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Nam aliquam aliquam odio nec vulputate. </a:t>
                </a:r>
                <a:endParaRPr b="0" i="0" sz="2133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3" name="Google Shape;443;p36"/>
            <p:cNvGrpSpPr/>
            <p:nvPr/>
          </p:nvGrpSpPr>
          <p:grpSpPr>
            <a:xfrm>
              <a:off x="10344495" y="9637652"/>
              <a:ext cx="4850475" cy="4762719"/>
              <a:chOff x="3880196" y="3614392"/>
              <a:chExt cx="1819402" cy="1786485"/>
            </a:xfrm>
          </p:grpSpPr>
          <p:sp>
            <p:nvSpPr>
              <p:cNvPr id="444" name="Google Shape;444;p36"/>
              <p:cNvSpPr/>
              <p:nvPr/>
            </p:nvSpPr>
            <p:spPr>
              <a:xfrm rot="1820780">
                <a:off x="4108027" y="3871768"/>
                <a:ext cx="1363740" cy="1271732"/>
              </a:xfrm>
              <a:custGeom>
                <a:rect b="b" l="l" r="r" t="t"/>
                <a:pathLst>
                  <a:path extrusionOk="0" h="1778745" w="1907434">
                    <a:moveTo>
                      <a:pt x="0" y="429707"/>
                    </a:moveTo>
                    <a:lnTo>
                      <a:pt x="733992" y="0"/>
                    </a:lnTo>
                    <a:lnTo>
                      <a:pt x="1907434" y="677487"/>
                    </a:lnTo>
                    <a:cubicBezTo>
                      <a:pt x="1513993" y="1358947"/>
                      <a:pt x="786882" y="1778745"/>
                      <a:pt x="0" y="1778745"/>
                    </a:cubicBezTo>
                    <a:lnTo>
                      <a:pt x="0" y="42970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971450" lIns="8366250" spcFirstLastPara="1" rIns="709875" wrap="square" tIns="50436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398"/>
                  <a:buFont typeface="Arial"/>
                  <a:buNone/>
                </a:pPr>
                <a:r>
                  <a:t/>
                </a:r>
                <a:endParaRPr b="0" i="0" sz="6398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36"/>
              <p:cNvSpPr/>
              <p:nvPr/>
            </p:nvSpPr>
            <p:spPr>
              <a:xfrm>
                <a:off x="4184754" y="4407141"/>
                <a:ext cx="1001799" cy="2808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33"/>
                  <a:buFont typeface="Arial"/>
                  <a:buNone/>
                </a:pPr>
                <a:r>
                  <a:rPr b="0" i="0" lang="en-US" sz="2133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Nam aliquam aliquam odio nec vulputate. </a:t>
                </a:r>
                <a:endParaRPr b="0" i="0" sz="2133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36"/>
              <p:cNvSpPr/>
              <p:nvPr/>
            </p:nvSpPr>
            <p:spPr>
              <a:xfrm>
                <a:off x="4536533" y="3994495"/>
                <a:ext cx="298240" cy="384661"/>
              </a:xfrm>
              <a:custGeom>
                <a:rect b="b" l="l" r="r" t="t"/>
                <a:pathLst>
                  <a:path extrusionOk="0" h="454" w="352">
                    <a:moveTo>
                      <a:pt x="184" y="152"/>
                    </a:moveTo>
                    <a:lnTo>
                      <a:pt x="302" y="152"/>
                    </a:lnTo>
                    <a:lnTo>
                      <a:pt x="352" y="93"/>
                    </a:lnTo>
                    <a:lnTo>
                      <a:pt x="302" y="34"/>
                    </a:lnTo>
                    <a:lnTo>
                      <a:pt x="184" y="34"/>
                    </a:lnTo>
                    <a:lnTo>
                      <a:pt x="184" y="0"/>
                    </a:lnTo>
                    <a:lnTo>
                      <a:pt x="167" y="0"/>
                    </a:lnTo>
                    <a:lnTo>
                      <a:pt x="167" y="34"/>
                    </a:lnTo>
                    <a:lnTo>
                      <a:pt x="16" y="34"/>
                    </a:lnTo>
                    <a:lnTo>
                      <a:pt x="16" y="152"/>
                    </a:lnTo>
                    <a:lnTo>
                      <a:pt x="167" y="152"/>
                    </a:lnTo>
                    <a:lnTo>
                      <a:pt x="167" y="168"/>
                    </a:lnTo>
                    <a:lnTo>
                      <a:pt x="50" y="168"/>
                    </a:lnTo>
                    <a:lnTo>
                      <a:pt x="0" y="227"/>
                    </a:lnTo>
                    <a:lnTo>
                      <a:pt x="50" y="286"/>
                    </a:lnTo>
                    <a:lnTo>
                      <a:pt x="167" y="286"/>
                    </a:lnTo>
                    <a:lnTo>
                      <a:pt x="167" y="454"/>
                    </a:lnTo>
                    <a:lnTo>
                      <a:pt x="184" y="454"/>
                    </a:lnTo>
                    <a:lnTo>
                      <a:pt x="184" y="286"/>
                    </a:lnTo>
                    <a:lnTo>
                      <a:pt x="335" y="286"/>
                    </a:lnTo>
                    <a:lnTo>
                      <a:pt x="335" y="168"/>
                    </a:lnTo>
                    <a:lnTo>
                      <a:pt x="184" y="168"/>
                    </a:lnTo>
                    <a:lnTo>
                      <a:pt x="184" y="152"/>
                    </a:lnTo>
                    <a:close/>
                    <a:moveTo>
                      <a:pt x="33" y="135"/>
                    </a:moveTo>
                    <a:lnTo>
                      <a:pt x="33" y="51"/>
                    </a:lnTo>
                    <a:lnTo>
                      <a:pt x="293" y="51"/>
                    </a:lnTo>
                    <a:lnTo>
                      <a:pt x="329" y="93"/>
                    </a:lnTo>
                    <a:lnTo>
                      <a:pt x="293" y="135"/>
                    </a:lnTo>
                    <a:lnTo>
                      <a:pt x="33" y="135"/>
                    </a:lnTo>
                    <a:close/>
                    <a:moveTo>
                      <a:pt x="318" y="185"/>
                    </a:moveTo>
                    <a:lnTo>
                      <a:pt x="318" y="269"/>
                    </a:lnTo>
                    <a:lnTo>
                      <a:pt x="58" y="269"/>
                    </a:lnTo>
                    <a:lnTo>
                      <a:pt x="21" y="227"/>
                    </a:lnTo>
                    <a:lnTo>
                      <a:pt x="58" y="185"/>
                    </a:lnTo>
                    <a:lnTo>
                      <a:pt x="318" y="18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121875" lIns="243775" spcFirstLastPara="1" rIns="243775" wrap="square" tIns="121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66"/>
                  <a:buFont typeface="Arial"/>
                  <a:buNone/>
                </a:pPr>
                <a:r>
                  <a:t/>
                </a:r>
                <a:endParaRPr b="0" i="0" sz="2666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36"/>
            <p:cNvGrpSpPr/>
            <p:nvPr/>
          </p:nvGrpSpPr>
          <p:grpSpPr>
            <a:xfrm>
              <a:off x="12791495" y="7740447"/>
              <a:ext cx="4531076" cy="5033886"/>
              <a:chOff x="4798059" y="2902755"/>
              <a:chExt cx="1699596" cy="1888199"/>
            </a:xfrm>
          </p:grpSpPr>
          <p:sp>
            <p:nvSpPr>
              <p:cNvPr id="448" name="Google Shape;448;p36"/>
              <p:cNvSpPr/>
              <p:nvPr/>
            </p:nvSpPr>
            <p:spPr>
              <a:xfrm rot="1820780">
                <a:off x="5124089" y="3059498"/>
                <a:ext cx="1047537" cy="1574712"/>
              </a:xfrm>
              <a:custGeom>
                <a:rect b="b" l="l" r="r" t="t"/>
                <a:pathLst>
                  <a:path extrusionOk="0" h="2202517" w="1465168">
                    <a:moveTo>
                      <a:pt x="0" y="675550"/>
                    </a:moveTo>
                    <a:lnTo>
                      <a:pt x="1170086" y="0"/>
                    </a:lnTo>
                    <a:cubicBezTo>
                      <a:pt x="1563529" y="681460"/>
                      <a:pt x="1563529" y="1521056"/>
                      <a:pt x="1170087" y="2202517"/>
                    </a:cubicBezTo>
                    <a:lnTo>
                      <a:pt x="6434" y="1530681"/>
                    </a:lnTo>
                    <a:lnTo>
                      <a:pt x="0" y="675550"/>
                    </a:lnTo>
                    <a:close/>
                  </a:path>
                </a:pathLst>
              </a:custGeom>
              <a:solidFill>
                <a:srgbClr val="2E75B5"/>
              </a:solidFill>
              <a:ln>
                <a:noFill/>
              </a:ln>
            </p:spPr>
            <p:txBody>
              <a:bodyPr anchorCtr="0" anchor="ctr" bIns="4971450" lIns="8366250" spcFirstLastPara="1" rIns="709875" wrap="square" tIns="50436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398"/>
                  <a:buFont typeface="Arial"/>
                  <a:buNone/>
                </a:pPr>
                <a:r>
                  <a:t/>
                </a:r>
                <a:endParaRPr b="0" i="0" sz="6398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36"/>
              <p:cNvSpPr/>
              <p:nvPr/>
            </p:nvSpPr>
            <p:spPr>
              <a:xfrm>
                <a:off x="5130126" y="3806976"/>
                <a:ext cx="1001799" cy="2808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33"/>
                  <a:buFont typeface="Arial"/>
                  <a:buNone/>
                </a:pPr>
                <a:r>
                  <a:rPr b="0" i="0" lang="en-US" sz="2133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Nam aliquam aliquam odio nec vulputate. </a:t>
                </a:r>
                <a:endParaRPr b="0" i="0" sz="2133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36"/>
              <p:cNvSpPr/>
              <p:nvPr/>
            </p:nvSpPr>
            <p:spPr>
              <a:xfrm>
                <a:off x="5503240" y="3465597"/>
                <a:ext cx="296852" cy="297591"/>
              </a:xfrm>
              <a:custGeom>
                <a:rect b="b" l="l" r="r" t="t"/>
                <a:pathLst>
                  <a:path extrusionOk="0" h="403" w="402">
                    <a:moveTo>
                      <a:pt x="327" y="235"/>
                    </a:moveTo>
                    <a:lnTo>
                      <a:pt x="327" y="193"/>
                    </a:lnTo>
                    <a:lnTo>
                      <a:pt x="209" y="193"/>
                    </a:lnTo>
                    <a:lnTo>
                      <a:pt x="209" y="168"/>
                    </a:lnTo>
                    <a:lnTo>
                      <a:pt x="285" y="168"/>
                    </a:lnTo>
                    <a:lnTo>
                      <a:pt x="285" y="0"/>
                    </a:lnTo>
                    <a:lnTo>
                      <a:pt x="117" y="0"/>
                    </a:lnTo>
                    <a:lnTo>
                      <a:pt x="117" y="168"/>
                    </a:lnTo>
                    <a:lnTo>
                      <a:pt x="193" y="168"/>
                    </a:lnTo>
                    <a:lnTo>
                      <a:pt x="193" y="193"/>
                    </a:lnTo>
                    <a:lnTo>
                      <a:pt x="75" y="193"/>
                    </a:lnTo>
                    <a:lnTo>
                      <a:pt x="75" y="235"/>
                    </a:lnTo>
                    <a:lnTo>
                      <a:pt x="0" y="235"/>
                    </a:lnTo>
                    <a:lnTo>
                      <a:pt x="0" y="403"/>
                    </a:lnTo>
                    <a:lnTo>
                      <a:pt x="168" y="403"/>
                    </a:lnTo>
                    <a:lnTo>
                      <a:pt x="168" y="235"/>
                    </a:lnTo>
                    <a:lnTo>
                      <a:pt x="92" y="235"/>
                    </a:lnTo>
                    <a:lnTo>
                      <a:pt x="92" y="210"/>
                    </a:lnTo>
                    <a:lnTo>
                      <a:pt x="310" y="210"/>
                    </a:lnTo>
                    <a:lnTo>
                      <a:pt x="310" y="235"/>
                    </a:lnTo>
                    <a:lnTo>
                      <a:pt x="235" y="235"/>
                    </a:lnTo>
                    <a:lnTo>
                      <a:pt x="235" y="403"/>
                    </a:lnTo>
                    <a:lnTo>
                      <a:pt x="402" y="403"/>
                    </a:lnTo>
                    <a:lnTo>
                      <a:pt x="402" y="235"/>
                    </a:lnTo>
                    <a:lnTo>
                      <a:pt x="327" y="235"/>
                    </a:lnTo>
                    <a:close/>
                    <a:moveTo>
                      <a:pt x="134" y="16"/>
                    </a:moveTo>
                    <a:lnTo>
                      <a:pt x="268" y="16"/>
                    </a:lnTo>
                    <a:lnTo>
                      <a:pt x="268" y="151"/>
                    </a:lnTo>
                    <a:lnTo>
                      <a:pt x="134" y="151"/>
                    </a:lnTo>
                    <a:lnTo>
                      <a:pt x="134" y="16"/>
                    </a:lnTo>
                    <a:close/>
                    <a:moveTo>
                      <a:pt x="151" y="386"/>
                    </a:moveTo>
                    <a:lnTo>
                      <a:pt x="17" y="386"/>
                    </a:lnTo>
                    <a:lnTo>
                      <a:pt x="17" y="252"/>
                    </a:lnTo>
                    <a:lnTo>
                      <a:pt x="151" y="252"/>
                    </a:lnTo>
                    <a:lnTo>
                      <a:pt x="151" y="386"/>
                    </a:lnTo>
                    <a:close/>
                    <a:moveTo>
                      <a:pt x="386" y="386"/>
                    </a:moveTo>
                    <a:lnTo>
                      <a:pt x="251" y="386"/>
                    </a:lnTo>
                    <a:lnTo>
                      <a:pt x="251" y="252"/>
                    </a:lnTo>
                    <a:lnTo>
                      <a:pt x="386" y="252"/>
                    </a:lnTo>
                    <a:lnTo>
                      <a:pt x="386" y="38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121875" lIns="243775" spcFirstLastPara="1" rIns="243775" wrap="square" tIns="121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66"/>
                  <a:buFont typeface="Arial"/>
                  <a:buNone/>
                </a:pPr>
                <a:r>
                  <a:t/>
                </a:r>
                <a:endParaRPr b="0" i="0" sz="2666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1" name="Google Shape;451;p36"/>
          <p:cNvSpPr/>
          <p:nvPr/>
        </p:nvSpPr>
        <p:spPr>
          <a:xfrm>
            <a:off x="2097294" y="876508"/>
            <a:ext cx="11791548" cy="11791548"/>
          </a:xfrm>
          <a:prstGeom prst="ellipse">
            <a:avLst/>
          </a:prstGeom>
          <a:noFill/>
          <a:ln cap="flat" cmpd="sng" w="12700">
            <a:solidFill>
              <a:srgbClr val="31538F">
                <a:alpha val="30588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6"/>
          <p:cNvSpPr/>
          <p:nvPr/>
        </p:nvSpPr>
        <p:spPr>
          <a:xfrm>
            <a:off x="1728473" y="489923"/>
            <a:ext cx="12610181" cy="12610181"/>
          </a:xfrm>
          <a:prstGeom prst="ellipse">
            <a:avLst/>
          </a:prstGeom>
          <a:noFill/>
          <a:ln cap="flat" cmpd="sng" w="12700">
            <a:solidFill>
              <a:srgbClr val="31538F">
                <a:alpha val="823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2540" y="11467890"/>
            <a:ext cx="2584065" cy="1739599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36"/>
          <p:cNvSpPr txBox="1"/>
          <p:nvPr/>
        </p:nvSpPr>
        <p:spPr>
          <a:xfrm>
            <a:off x="15675429" y="2142309"/>
            <a:ext cx="242969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6"/>
          <p:cNvSpPr txBox="1"/>
          <p:nvPr/>
        </p:nvSpPr>
        <p:spPr>
          <a:xfrm>
            <a:off x="15283543" y="4534254"/>
            <a:ext cx="79422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7"/>
          <p:cNvSpPr/>
          <p:nvPr/>
        </p:nvSpPr>
        <p:spPr>
          <a:xfrm>
            <a:off x="1828242" y="6999993"/>
            <a:ext cx="2477058" cy="606736"/>
          </a:xfrm>
          <a:prstGeom prst="roundRect">
            <a:avLst>
              <a:gd fmla="val 5678" name="adj"/>
            </a:avLst>
          </a:prstGeom>
          <a:solidFill>
            <a:schemeClr val="accent3"/>
          </a:solidFill>
          <a:ln>
            <a:noFill/>
          </a:ln>
          <a:effectLst>
            <a:outerShdw blurRad="25400" rotWithShape="0" algn="tl" dir="2700000" dist="12700">
              <a:srgbClr val="000000">
                <a:alpha val="674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7"/>
          <p:cNvSpPr txBox="1"/>
          <p:nvPr/>
        </p:nvSpPr>
        <p:spPr>
          <a:xfrm>
            <a:off x="1567177" y="7576054"/>
            <a:ext cx="4046223" cy="1910875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7"/>
          <p:cNvSpPr/>
          <p:nvPr/>
        </p:nvSpPr>
        <p:spPr>
          <a:xfrm>
            <a:off x="9039502" y="9523379"/>
            <a:ext cx="2639558" cy="606736"/>
          </a:xfrm>
          <a:prstGeom prst="roundRect">
            <a:avLst>
              <a:gd fmla="val 4108" name="adj"/>
            </a:avLst>
          </a:prstGeom>
          <a:solidFill>
            <a:schemeClr val="accent4"/>
          </a:solidFill>
          <a:ln>
            <a:noFill/>
          </a:ln>
          <a:effectLst>
            <a:outerShdw blurRad="25400" rotWithShape="0" algn="tl" dir="2700000" dist="12700">
              <a:srgbClr val="000000">
                <a:alpha val="674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7"/>
          <p:cNvSpPr txBox="1"/>
          <p:nvPr/>
        </p:nvSpPr>
        <p:spPr>
          <a:xfrm>
            <a:off x="8783714" y="10091425"/>
            <a:ext cx="4222150" cy="1503676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7"/>
          <p:cNvSpPr/>
          <p:nvPr/>
        </p:nvSpPr>
        <p:spPr>
          <a:xfrm>
            <a:off x="19052451" y="8836769"/>
            <a:ext cx="2561362" cy="606736"/>
          </a:xfrm>
          <a:prstGeom prst="roundRect">
            <a:avLst>
              <a:gd fmla="val 4108" name="adj"/>
            </a:avLst>
          </a:prstGeom>
          <a:solidFill>
            <a:schemeClr val="accent6"/>
          </a:solidFill>
          <a:ln>
            <a:noFill/>
          </a:ln>
          <a:effectLst>
            <a:outerShdw blurRad="25400" rotWithShape="0" algn="tl" dir="2700000" dist="12700">
              <a:srgbClr val="000000">
                <a:alpha val="674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7"/>
          <p:cNvSpPr txBox="1"/>
          <p:nvPr/>
        </p:nvSpPr>
        <p:spPr>
          <a:xfrm>
            <a:off x="18809678" y="9476424"/>
            <a:ext cx="4101122" cy="1910875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7"/>
          <p:cNvSpPr/>
          <p:nvPr/>
        </p:nvSpPr>
        <p:spPr>
          <a:xfrm>
            <a:off x="19050726" y="5535031"/>
            <a:ext cx="2388975" cy="606736"/>
          </a:xfrm>
          <a:prstGeom prst="roundRect">
            <a:avLst>
              <a:gd fmla="val 4108" name="adj"/>
            </a:avLst>
          </a:prstGeom>
          <a:solidFill>
            <a:schemeClr val="accent1"/>
          </a:solidFill>
          <a:ln>
            <a:noFill/>
          </a:ln>
          <a:effectLst>
            <a:outerShdw blurRad="25400" rotWithShape="0" algn="tl" dir="2700000" dist="12700">
              <a:srgbClr val="000000">
                <a:alpha val="674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7"/>
          <p:cNvSpPr txBox="1"/>
          <p:nvPr/>
        </p:nvSpPr>
        <p:spPr>
          <a:xfrm>
            <a:off x="18818600" y="6129072"/>
            <a:ext cx="4092200" cy="1910875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7"/>
          <p:cNvSpPr/>
          <p:nvPr/>
        </p:nvSpPr>
        <p:spPr>
          <a:xfrm>
            <a:off x="13573528" y="9510088"/>
            <a:ext cx="2500524" cy="606736"/>
          </a:xfrm>
          <a:prstGeom prst="roundRect">
            <a:avLst>
              <a:gd fmla="val 5155" name="adj"/>
            </a:avLst>
          </a:prstGeom>
          <a:solidFill>
            <a:schemeClr val="accent5"/>
          </a:solidFill>
          <a:ln>
            <a:noFill/>
          </a:ln>
          <a:effectLst>
            <a:outerShdw blurRad="25400" rotWithShape="0" algn="tl" dir="2700000" dist="12700">
              <a:srgbClr val="000000">
                <a:alpha val="674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7"/>
          <p:cNvSpPr txBox="1"/>
          <p:nvPr/>
        </p:nvSpPr>
        <p:spPr>
          <a:xfrm>
            <a:off x="13321276" y="10091421"/>
            <a:ext cx="4418243" cy="1910875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1" name="Google Shape;471;p37"/>
          <p:cNvGrpSpPr/>
          <p:nvPr/>
        </p:nvGrpSpPr>
        <p:grpSpPr>
          <a:xfrm>
            <a:off x="4782995" y="3698539"/>
            <a:ext cx="13672981" cy="6082568"/>
            <a:chOff x="4782995" y="3698539"/>
            <a:chExt cx="13672981" cy="6082568"/>
          </a:xfrm>
        </p:grpSpPr>
        <p:grpSp>
          <p:nvGrpSpPr>
            <p:cNvPr id="472" name="Google Shape;472;p37"/>
            <p:cNvGrpSpPr/>
            <p:nvPr/>
          </p:nvGrpSpPr>
          <p:grpSpPr>
            <a:xfrm>
              <a:off x="4782995" y="3698539"/>
              <a:ext cx="13672981" cy="6082568"/>
              <a:chOff x="354013" y="731838"/>
              <a:chExt cx="7053262" cy="3136900"/>
            </a:xfrm>
          </p:grpSpPr>
          <p:sp>
            <p:nvSpPr>
              <p:cNvPr id="473" name="Google Shape;473;p37"/>
              <p:cNvSpPr/>
              <p:nvPr/>
            </p:nvSpPr>
            <p:spPr>
              <a:xfrm>
                <a:off x="4070350" y="3074988"/>
                <a:ext cx="157163" cy="190500"/>
              </a:xfrm>
              <a:custGeom>
                <a:rect b="b" l="l" r="r" t="t"/>
                <a:pathLst>
                  <a:path extrusionOk="0" h="528" w="435">
                    <a:moveTo>
                      <a:pt x="31" y="464"/>
                    </a:moveTo>
                    <a:lnTo>
                      <a:pt x="31" y="464"/>
                    </a:lnTo>
                    <a:cubicBezTo>
                      <a:pt x="31" y="464"/>
                      <a:pt x="31" y="464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31" y="496"/>
                      <a:pt x="31" y="496"/>
                      <a:pt x="31" y="527"/>
                    </a:cubicBezTo>
                    <a:cubicBezTo>
                      <a:pt x="62" y="527"/>
                      <a:pt x="62" y="527"/>
                      <a:pt x="62" y="527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496"/>
                    </a:cubicBezTo>
                    <a:cubicBezTo>
                      <a:pt x="93" y="496"/>
                      <a:pt x="93" y="496"/>
                      <a:pt x="124" y="496"/>
                    </a:cubicBezTo>
                    <a:cubicBezTo>
                      <a:pt x="124" y="434"/>
                      <a:pt x="124" y="434"/>
                      <a:pt x="155" y="434"/>
                    </a:cubicBezTo>
                    <a:lnTo>
                      <a:pt x="155" y="434"/>
                    </a:lnTo>
                    <a:lnTo>
                      <a:pt x="186" y="434"/>
                    </a:lnTo>
                    <a:cubicBezTo>
                      <a:pt x="186" y="434"/>
                      <a:pt x="186" y="434"/>
                      <a:pt x="216" y="434"/>
                    </a:cubicBezTo>
                    <a:cubicBezTo>
                      <a:pt x="216" y="464"/>
                      <a:pt x="216" y="464"/>
                      <a:pt x="216" y="464"/>
                    </a:cubicBezTo>
                    <a:cubicBezTo>
                      <a:pt x="216" y="464"/>
                      <a:pt x="248" y="434"/>
                      <a:pt x="279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cubicBezTo>
                      <a:pt x="279" y="403"/>
                      <a:pt x="279" y="403"/>
                      <a:pt x="279" y="403"/>
                    </a:cubicBez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41" y="340"/>
                      <a:pt x="341" y="340"/>
                      <a:pt x="341" y="310"/>
                    </a:cubicBezTo>
                    <a:cubicBezTo>
                      <a:pt x="372" y="310"/>
                      <a:pt x="372" y="310"/>
                      <a:pt x="372" y="310"/>
                    </a:cubicBezTo>
                    <a:cubicBezTo>
                      <a:pt x="372" y="310"/>
                      <a:pt x="372" y="310"/>
                      <a:pt x="403" y="279"/>
                    </a:cubicBez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248"/>
                      <a:pt x="434" y="248"/>
                      <a:pt x="434" y="248"/>
                    </a:cubicBezTo>
                    <a:lnTo>
                      <a:pt x="434" y="248"/>
                    </a:lnTo>
                    <a:lnTo>
                      <a:pt x="434" y="248"/>
                    </a:lnTo>
                    <a:cubicBezTo>
                      <a:pt x="434" y="248"/>
                      <a:pt x="403" y="248"/>
                      <a:pt x="403" y="216"/>
                    </a:cubicBezTo>
                    <a:cubicBezTo>
                      <a:pt x="372" y="186"/>
                      <a:pt x="372" y="186"/>
                      <a:pt x="372" y="155"/>
                    </a:cubicBezTo>
                    <a:cubicBezTo>
                      <a:pt x="372" y="155"/>
                      <a:pt x="372" y="155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124"/>
                      <a:pt x="310" y="124"/>
                      <a:pt x="310" y="92"/>
                    </a:cubicBezTo>
                    <a:cubicBezTo>
                      <a:pt x="279" y="92"/>
                      <a:pt x="279" y="62"/>
                      <a:pt x="279" y="62"/>
                    </a:cubicBez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16" y="0"/>
                    </a:ln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31"/>
                    </a:cubicBezTo>
                    <a:lnTo>
                      <a:pt x="62" y="31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403"/>
                      <a:pt x="0" y="403"/>
                      <a:pt x="0" y="403"/>
                    </a:cubicBezTo>
                    <a:lnTo>
                      <a:pt x="0" y="403"/>
                    </a:lnTo>
                    <a:lnTo>
                      <a:pt x="0" y="403"/>
                    </a:lnTo>
                    <a:cubicBezTo>
                      <a:pt x="31" y="434"/>
                      <a:pt x="31" y="434"/>
                      <a:pt x="31" y="464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37"/>
              <p:cNvSpPr/>
              <p:nvPr/>
            </p:nvSpPr>
            <p:spPr>
              <a:xfrm>
                <a:off x="3902075" y="2740025"/>
                <a:ext cx="1588" cy="11113"/>
              </a:xfrm>
              <a:custGeom>
                <a:rect b="b" l="l" r="r" t="t"/>
                <a:pathLst>
                  <a:path extrusionOk="0" h="32" w="1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37"/>
              <p:cNvSpPr/>
              <p:nvPr/>
            </p:nvSpPr>
            <p:spPr>
              <a:xfrm>
                <a:off x="3902075" y="2571750"/>
                <a:ext cx="123825" cy="179388"/>
              </a:xfrm>
              <a:custGeom>
                <a:rect b="b" l="l" r="r" t="t"/>
                <a:pathLst>
                  <a:path extrusionOk="0" h="497" w="342">
                    <a:moveTo>
                      <a:pt x="62" y="496"/>
                    </a:moveTo>
                    <a:lnTo>
                      <a:pt x="62" y="496"/>
                    </a:lnTo>
                    <a:cubicBezTo>
                      <a:pt x="62" y="465"/>
                      <a:pt x="62" y="465"/>
                      <a:pt x="62" y="46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93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55" y="465"/>
                      <a:pt x="155" y="465"/>
                      <a:pt x="155" y="465"/>
                    </a:cubicBezTo>
                    <a:lnTo>
                      <a:pt x="186" y="465"/>
                    </a:lnTo>
                    <a:lnTo>
                      <a:pt x="186" y="434"/>
                    </a:lnTo>
                    <a:lnTo>
                      <a:pt x="217" y="434"/>
                    </a:lnTo>
                    <a:lnTo>
                      <a:pt x="217" y="403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1"/>
                      <a:pt x="217" y="341"/>
                      <a:pt x="217" y="310"/>
                    </a:cubicBezTo>
                    <a:cubicBezTo>
                      <a:pt x="248" y="310"/>
                      <a:pt x="248" y="310"/>
                      <a:pt x="248" y="310"/>
                    </a:cubicBezTo>
                    <a:lnTo>
                      <a:pt x="248" y="310"/>
                    </a:lnTo>
                    <a:cubicBezTo>
                      <a:pt x="248" y="310"/>
                      <a:pt x="248" y="310"/>
                      <a:pt x="248" y="279"/>
                    </a:cubicBezTo>
                    <a:lnTo>
                      <a:pt x="248" y="279"/>
                    </a:lnTo>
                    <a:cubicBezTo>
                      <a:pt x="248" y="279"/>
                      <a:pt x="248" y="248"/>
                      <a:pt x="279" y="248"/>
                    </a:cubicBez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17"/>
                    </a:lnTo>
                    <a:cubicBezTo>
                      <a:pt x="310" y="186"/>
                      <a:pt x="310" y="155"/>
                      <a:pt x="310" y="155"/>
                    </a:cubicBezTo>
                    <a:cubicBezTo>
                      <a:pt x="310" y="93"/>
                      <a:pt x="310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86"/>
                      <a:pt x="186" y="186"/>
                      <a:pt x="186" y="186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24"/>
                      <a:pt x="186" y="124"/>
                      <a:pt x="186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55" y="186"/>
                    </a:cubicBezTo>
                    <a:lnTo>
                      <a:pt x="155" y="186"/>
                    </a:lnTo>
                    <a:lnTo>
                      <a:pt x="155" y="186"/>
                    </a:lnTo>
                    <a:cubicBezTo>
                      <a:pt x="155" y="186"/>
                      <a:pt x="155" y="217"/>
                      <a:pt x="124" y="217"/>
                    </a:cubicBezTo>
                    <a:cubicBezTo>
                      <a:pt x="155" y="217"/>
                      <a:pt x="155" y="248"/>
                      <a:pt x="155" y="248"/>
                    </a:cubicBezTo>
                    <a:cubicBezTo>
                      <a:pt x="155" y="248"/>
                      <a:pt x="155" y="248"/>
                      <a:pt x="155" y="279"/>
                    </a:cubicBezTo>
                    <a:lnTo>
                      <a:pt x="155" y="310"/>
                    </a:lnTo>
                    <a:lnTo>
                      <a:pt x="155" y="341"/>
                    </a:lnTo>
                    <a:cubicBezTo>
                      <a:pt x="155" y="372"/>
                      <a:pt x="124" y="372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93" y="403"/>
                      <a:pt x="93" y="403"/>
                      <a:pt x="93" y="403"/>
                    </a:cubicBezTo>
                    <a:lnTo>
                      <a:pt x="93" y="403"/>
                    </a:lnTo>
                    <a:cubicBezTo>
                      <a:pt x="62" y="403"/>
                      <a:pt x="62" y="403"/>
                      <a:pt x="62" y="403"/>
                    </a:cubicBez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31" y="403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34"/>
                      <a:pt x="31" y="434"/>
                      <a:pt x="31" y="434"/>
                    </a:cubicBezTo>
                    <a:cubicBezTo>
                      <a:pt x="31" y="496"/>
                      <a:pt x="31" y="496"/>
                      <a:pt x="31" y="496"/>
                    </a:cubicBezTo>
                    <a:cubicBezTo>
                      <a:pt x="62" y="465"/>
                      <a:pt x="62" y="465"/>
                      <a:pt x="62" y="465"/>
                    </a:cubicBezTo>
                    <a:lnTo>
                      <a:pt x="62" y="496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37"/>
              <p:cNvSpPr/>
              <p:nvPr/>
            </p:nvSpPr>
            <p:spPr>
              <a:xfrm>
                <a:off x="3870325" y="2616200"/>
                <a:ext cx="11113" cy="1588"/>
              </a:xfrm>
              <a:custGeom>
                <a:rect b="b" l="l" r="r" t="t"/>
                <a:pathLst>
                  <a:path extrusionOk="0" h="1" w="33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37"/>
              <p:cNvSpPr/>
              <p:nvPr/>
            </p:nvSpPr>
            <p:spPr>
              <a:xfrm>
                <a:off x="3679825" y="2114550"/>
                <a:ext cx="290513" cy="246063"/>
              </a:xfrm>
              <a:custGeom>
                <a:rect b="b" l="l" r="r" t="t"/>
                <a:pathLst>
                  <a:path extrusionOk="0" h="683" w="806">
                    <a:moveTo>
                      <a:pt x="341" y="588"/>
                    </a:moveTo>
                    <a:lnTo>
                      <a:pt x="341" y="588"/>
                    </a:lnTo>
                    <a:lnTo>
                      <a:pt x="341" y="619"/>
                    </a:lnTo>
                    <a:lnTo>
                      <a:pt x="341" y="619"/>
                    </a:lnTo>
                    <a:lnTo>
                      <a:pt x="341" y="619"/>
                    </a:lnTo>
                    <a:cubicBezTo>
                      <a:pt x="372" y="619"/>
                      <a:pt x="372" y="619"/>
                      <a:pt x="403" y="619"/>
                    </a:cubicBezTo>
                    <a:lnTo>
                      <a:pt x="403" y="619"/>
                    </a:lnTo>
                    <a:lnTo>
                      <a:pt x="403" y="619"/>
                    </a:lnTo>
                    <a:cubicBezTo>
                      <a:pt x="403" y="619"/>
                      <a:pt x="403" y="619"/>
                      <a:pt x="435" y="619"/>
                    </a:cubicBezTo>
                    <a:lnTo>
                      <a:pt x="435" y="619"/>
                    </a:lnTo>
                    <a:cubicBezTo>
                      <a:pt x="435" y="650"/>
                      <a:pt x="465" y="650"/>
                      <a:pt x="465" y="650"/>
                    </a:cubicBezTo>
                    <a:lnTo>
                      <a:pt x="465" y="650"/>
                    </a:lnTo>
                    <a:cubicBezTo>
                      <a:pt x="465" y="650"/>
                      <a:pt x="496" y="650"/>
                      <a:pt x="496" y="619"/>
                    </a:cubicBezTo>
                    <a:lnTo>
                      <a:pt x="496" y="619"/>
                    </a:lnTo>
                    <a:cubicBezTo>
                      <a:pt x="496" y="619"/>
                      <a:pt x="496" y="619"/>
                      <a:pt x="527" y="619"/>
                    </a:cubicBezTo>
                    <a:cubicBezTo>
                      <a:pt x="527" y="619"/>
                      <a:pt x="527" y="619"/>
                      <a:pt x="527" y="588"/>
                    </a:cubicBezTo>
                    <a:cubicBezTo>
                      <a:pt x="559" y="588"/>
                      <a:pt x="558" y="588"/>
                      <a:pt x="588" y="588"/>
                    </a:cubicBez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cubicBezTo>
                      <a:pt x="619" y="619"/>
                      <a:pt x="650" y="619"/>
                      <a:pt x="650" y="588"/>
                    </a:cubicBezTo>
                    <a:lnTo>
                      <a:pt x="681" y="588"/>
                    </a:lnTo>
                    <a:lnTo>
                      <a:pt x="681" y="588"/>
                    </a:lnTo>
                    <a:lnTo>
                      <a:pt x="681" y="558"/>
                    </a:lnTo>
                    <a:lnTo>
                      <a:pt x="681" y="558"/>
                    </a:lnTo>
                    <a:cubicBezTo>
                      <a:pt x="681" y="496"/>
                      <a:pt x="681" y="496"/>
                      <a:pt x="681" y="496"/>
                    </a:cubicBezTo>
                    <a:cubicBezTo>
                      <a:pt x="681" y="526"/>
                      <a:pt x="681" y="526"/>
                      <a:pt x="681" y="526"/>
                    </a:cubicBezTo>
                    <a:cubicBezTo>
                      <a:pt x="681" y="496"/>
                      <a:pt x="712" y="465"/>
                      <a:pt x="743" y="465"/>
                    </a:cubicBezTo>
                    <a:lnTo>
                      <a:pt x="743" y="465"/>
                    </a:lnTo>
                    <a:cubicBezTo>
                      <a:pt x="743" y="435"/>
                      <a:pt x="774" y="435"/>
                      <a:pt x="774" y="435"/>
                    </a:cubicBezTo>
                    <a:lnTo>
                      <a:pt x="774" y="403"/>
                    </a:lnTo>
                    <a:lnTo>
                      <a:pt x="774" y="403"/>
                    </a:lnTo>
                    <a:cubicBezTo>
                      <a:pt x="774" y="403"/>
                      <a:pt x="805" y="403"/>
                      <a:pt x="805" y="372"/>
                    </a:cubicBezTo>
                    <a:cubicBezTo>
                      <a:pt x="805" y="341"/>
                      <a:pt x="805" y="311"/>
                      <a:pt x="805" y="248"/>
                    </a:cubicBezTo>
                    <a:cubicBezTo>
                      <a:pt x="805" y="217"/>
                      <a:pt x="805" y="217"/>
                      <a:pt x="805" y="187"/>
                    </a:cubicBezTo>
                    <a:lnTo>
                      <a:pt x="774" y="155"/>
                    </a:lnTo>
                    <a:lnTo>
                      <a:pt x="774" y="155"/>
                    </a:lnTo>
                    <a:cubicBezTo>
                      <a:pt x="774" y="124"/>
                      <a:pt x="774" y="124"/>
                      <a:pt x="774" y="93"/>
                    </a:cubicBezTo>
                    <a:lnTo>
                      <a:pt x="774" y="93"/>
                    </a:lnTo>
                    <a:lnTo>
                      <a:pt x="774" y="93"/>
                    </a:lnTo>
                    <a:lnTo>
                      <a:pt x="774" y="93"/>
                    </a:lnTo>
                    <a:cubicBezTo>
                      <a:pt x="774" y="93"/>
                      <a:pt x="774" y="93"/>
                      <a:pt x="774" y="63"/>
                    </a:cubicBezTo>
                    <a:cubicBezTo>
                      <a:pt x="743" y="63"/>
                      <a:pt x="743" y="63"/>
                      <a:pt x="743" y="63"/>
                    </a:cubicBezTo>
                    <a:lnTo>
                      <a:pt x="743" y="63"/>
                    </a:lnTo>
                    <a:lnTo>
                      <a:pt x="743" y="63"/>
                    </a:lnTo>
                    <a:cubicBezTo>
                      <a:pt x="712" y="63"/>
                      <a:pt x="712" y="63"/>
                      <a:pt x="712" y="63"/>
                    </a:cubicBezTo>
                    <a:lnTo>
                      <a:pt x="681" y="31"/>
                    </a:lnTo>
                    <a:cubicBezTo>
                      <a:pt x="681" y="31"/>
                      <a:pt x="650" y="31"/>
                      <a:pt x="650" y="0"/>
                    </a:cubicBezTo>
                    <a:lnTo>
                      <a:pt x="619" y="0"/>
                    </a:lnTo>
                    <a:cubicBezTo>
                      <a:pt x="559" y="63"/>
                      <a:pt x="559" y="63"/>
                      <a:pt x="559" y="63"/>
                    </a:cubicBezTo>
                    <a:lnTo>
                      <a:pt x="559" y="63"/>
                    </a:lnTo>
                    <a:cubicBezTo>
                      <a:pt x="527" y="63"/>
                      <a:pt x="403" y="155"/>
                      <a:pt x="403" y="155"/>
                    </a:cubicBezTo>
                    <a:cubicBezTo>
                      <a:pt x="372" y="187"/>
                      <a:pt x="372" y="187"/>
                      <a:pt x="341" y="217"/>
                    </a:cubicBezTo>
                    <a:lnTo>
                      <a:pt x="341" y="217"/>
                    </a:lnTo>
                    <a:cubicBezTo>
                      <a:pt x="311" y="248"/>
                      <a:pt x="279" y="279"/>
                      <a:pt x="279" y="279"/>
                    </a:cubicBezTo>
                    <a:cubicBezTo>
                      <a:pt x="248" y="279"/>
                      <a:pt x="217" y="279"/>
                      <a:pt x="217" y="279"/>
                    </a:cubicBezTo>
                    <a:cubicBezTo>
                      <a:pt x="217" y="311"/>
                      <a:pt x="217" y="341"/>
                      <a:pt x="217" y="372"/>
                    </a:cubicBezTo>
                    <a:lnTo>
                      <a:pt x="217" y="403"/>
                    </a:lnTo>
                    <a:lnTo>
                      <a:pt x="217" y="403"/>
                    </a:lnTo>
                    <a:cubicBezTo>
                      <a:pt x="187" y="465"/>
                      <a:pt x="187" y="496"/>
                      <a:pt x="187" y="496"/>
                    </a:cubicBezTo>
                    <a:lnTo>
                      <a:pt x="187" y="496"/>
                    </a:lnTo>
                    <a:cubicBezTo>
                      <a:pt x="155" y="526"/>
                      <a:pt x="155" y="526"/>
                      <a:pt x="124" y="526"/>
                    </a:cubicBezTo>
                    <a:lnTo>
                      <a:pt x="124" y="526"/>
                    </a:lnTo>
                    <a:cubicBezTo>
                      <a:pt x="124" y="526"/>
                      <a:pt x="124" y="526"/>
                      <a:pt x="93" y="526"/>
                    </a:cubicBezTo>
                    <a:cubicBezTo>
                      <a:pt x="93" y="526"/>
                      <a:pt x="93" y="526"/>
                      <a:pt x="63" y="526"/>
                    </a:cubicBezTo>
                    <a:lnTo>
                      <a:pt x="63" y="526"/>
                    </a:lnTo>
                    <a:lnTo>
                      <a:pt x="31" y="526"/>
                    </a:lnTo>
                    <a:cubicBezTo>
                      <a:pt x="31" y="526"/>
                      <a:pt x="31" y="526"/>
                      <a:pt x="31" y="558"/>
                    </a:cubicBezTo>
                    <a:cubicBezTo>
                      <a:pt x="31" y="558"/>
                      <a:pt x="31" y="558"/>
                      <a:pt x="0" y="558"/>
                    </a:cubicBezTo>
                    <a:lnTo>
                      <a:pt x="0" y="558"/>
                    </a:lnTo>
                    <a:lnTo>
                      <a:pt x="0" y="558"/>
                    </a:lnTo>
                    <a:lnTo>
                      <a:pt x="0" y="588"/>
                    </a:lnTo>
                    <a:lnTo>
                      <a:pt x="0" y="588"/>
                    </a:ln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cubicBezTo>
                      <a:pt x="31" y="619"/>
                      <a:pt x="31" y="619"/>
                      <a:pt x="31" y="650"/>
                    </a:cubicBezTo>
                    <a:lnTo>
                      <a:pt x="31" y="650"/>
                    </a:lnTo>
                    <a:lnTo>
                      <a:pt x="31" y="650"/>
                    </a:lnTo>
                    <a:lnTo>
                      <a:pt x="31" y="650"/>
                    </a:lnTo>
                    <a:cubicBezTo>
                      <a:pt x="63" y="650"/>
                      <a:pt x="63" y="650"/>
                      <a:pt x="63" y="650"/>
                    </a:cubicBezTo>
                    <a:lnTo>
                      <a:pt x="63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50"/>
                      <a:pt x="93" y="650"/>
                      <a:pt x="93" y="682"/>
                    </a:cubicBezTo>
                    <a:lnTo>
                      <a:pt x="93" y="682"/>
                    </a:lnTo>
                    <a:lnTo>
                      <a:pt x="124" y="650"/>
                    </a:lnTo>
                    <a:lnTo>
                      <a:pt x="124" y="650"/>
                    </a:lnTo>
                    <a:lnTo>
                      <a:pt x="124" y="682"/>
                    </a:lnTo>
                    <a:cubicBezTo>
                      <a:pt x="155" y="650"/>
                      <a:pt x="155" y="650"/>
                      <a:pt x="155" y="650"/>
                    </a:cubicBezTo>
                    <a:lnTo>
                      <a:pt x="155" y="650"/>
                    </a:lnTo>
                    <a:lnTo>
                      <a:pt x="155" y="650"/>
                    </a:lnTo>
                    <a:cubicBezTo>
                      <a:pt x="155" y="619"/>
                      <a:pt x="187" y="588"/>
                      <a:pt x="187" y="588"/>
                    </a:cubicBezTo>
                    <a:lnTo>
                      <a:pt x="187" y="588"/>
                    </a:lnTo>
                    <a:cubicBezTo>
                      <a:pt x="217" y="588"/>
                      <a:pt x="217" y="588"/>
                      <a:pt x="248" y="588"/>
                    </a:cubicBezTo>
                    <a:lnTo>
                      <a:pt x="248" y="588"/>
                    </a:lnTo>
                    <a:cubicBezTo>
                      <a:pt x="248" y="588"/>
                      <a:pt x="248" y="588"/>
                      <a:pt x="279" y="588"/>
                    </a:cubicBez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cubicBezTo>
                      <a:pt x="311" y="588"/>
                      <a:pt x="311" y="588"/>
                      <a:pt x="311" y="588"/>
                    </a:cubicBezTo>
                    <a:cubicBezTo>
                      <a:pt x="311" y="588"/>
                      <a:pt x="311" y="588"/>
                      <a:pt x="341" y="588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37"/>
              <p:cNvSpPr/>
              <p:nvPr/>
            </p:nvSpPr>
            <p:spPr>
              <a:xfrm>
                <a:off x="3333750" y="2036763"/>
                <a:ext cx="212725" cy="257175"/>
              </a:xfrm>
              <a:custGeom>
                <a:rect b="b" l="l" r="r" t="t"/>
                <a:pathLst>
                  <a:path extrusionOk="0" h="714" w="590">
                    <a:moveTo>
                      <a:pt x="32" y="404"/>
                    </a:moveTo>
                    <a:lnTo>
                      <a:pt x="32" y="404"/>
                    </a:lnTo>
                    <a:cubicBezTo>
                      <a:pt x="32" y="404"/>
                      <a:pt x="32" y="404"/>
                      <a:pt x="32" y="434"/>
                    </a:cubicBezTo>
                    <a:cubicBezTo>
                      <a:pt x="32" y="434"/>
                      <a:pt x="32" y="465"/>
                      <a:pt x="32" y="496"/>
                    </a:cubicBezTo>
                    <a:cubicBezTo>
                      <a:pt x="32" y="496"/>
                      <a:pt x="32" y="528"/>
                      <a:pt x="62" y="528"/>
                    </a:cubicBezTo>
                    <a:cubicBezTo>
                      <a:pt x="62" y="589"/>
                      <a:pt x="32" y="589"/>
                      <a:pt x="32" y="620"/>
                    </a:cubicBezTo>
                    <a:lnTo>
                      <a:pt x="32" y="620"/>
                    </a:lnTo>
                    <a:cubicBezTo>
                      <a:pt x="62" y="620"/>
                      <a:pt x="62" y="620"/>
                      <a:pt x="62" y="620"/>
                    </a:cubicBezTo>
                    <a:cubicBezTo>
                      <a:pt x="93" y="620"/>
                      <a:pt x="93" y="620"/>
                      <a:pt x="93" y="620"/>
                    </a:cubicBezTo>
                    <a:cubicBezTo>
                      <a:pt x="124" y="620"/>
                      <a:pt x="124" y="620"/>
                      <a:pt x="156" y="620"/>
                    </a:cubicBezTo>
                    <a:cubicBezTo>
                      <a:pt x="156" y="652"/>
                      <a:pt x="156" y="652"/>
                      <a:pt x="156" y="652"/>
                    </a:cubicBezTo>
                    <a:lnTo>
                      <a:pt x="156" y="652"/>
                    </a:lnTo>
                    <a:cubicBezTo>
                      <a:pt x="186" y="652"/>
                      <a:pt x="186" y="652"/>
                      <a:pt x="186" y="682"/>
                    </a:cubicBezTo>
                    <a:cubicBezTo>
                      <a:pt x="186" y="682"/>
                      <a:pt x="217" y="713"/>
                      <a:pt x="248" y="713"/>
                    </a:cubicBezTo>
                    <a:cubicBezTo>
                      <a:pt x="248" y="713"/>
                      <a:pt x="248" y="713"/>
                      <a:pt x="248" y="682"/>
                    </a:cubicBezTo>
                    <a:lnTo>
                      <a:pt x="280" y="682"/>
                    </a:lnTo>
                    <a:lnTo>
                      <a:pt x="28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41" y="682"/>
                    </a:lnTo>
                    <a:lnTo>
                      <a:pt x="341" y="682"/>
                    </a:lnTo>
                    <a:cubicBezTo>
                      <a:pt x="341" y="682"/>
                      <a:pt x="341" y="682"/>
                      <a:pt x="372" y="682"/>
                    </a:cubicBezTo>
                    <a:lnTo>
                      <a:pt x="372" y="682"/>
                    </a:lnTo>
                    <a:lnTo>
                      <a:pt x="372" y="682"/>
                    </a:lnTo>
                    <a:lnTo>
                      <a:pt x="372" y="682"/>
                    </a:lnTo>
                    <a:cubicBezTo>
                      <a:pt x="372" y="682"/>
                      <a:pt x="372" y="682"/>
                      <a:pt x="404" y="682"/>
                    </a:cubicBezTo>
                    <a:lnTo>
                      <a:pt x="404" y="682"/>
                    </a:lnTo>
                    <a:lnTo>
                      <a:pt x="40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cubicBezTo>
                      <a:pt x="589" y="682"/>
                      <a:pt x="589" y="682"/>
                      <a:pt x="589" y="682"/>
                    </a:cubicBezTo>
                    <a:lnTo>
                      <a:pt x="589" y="682"/>
                    </a:lnTo>
                    <a:cubicBezTo>
                      <a:pt x="589" y="652"/>
                      <a:pt x="589" y="652"/>
                      <a:pt x="589" y="652"/>
                    </a:cubicBezTo>
                    <a:cubicBezTo>
                      <a:pt x="528" y="63"/>
                      <a:pt x="528" y="63"/>
                      <a:pt x="528" y="63"/>
                    </a:cubicBezTo>
                    <a:cubicBezTo>
                      <a:pt x="558" y="63"/>
                      <a:pt x="558" y="63"/>
                      <a:pt x="558" y="63"/>
                    </a:cubicBezTo>
                    <a:cubicBezTo>
                      <a:pt x="465" y="0"/>
                      <a:pt x="465" y="0"/>
                      <a:pt x="465" y="0"/>
                    </a:cubicBezTo>
                    <a:cubicBezTo>
                      <a:pt x="465" y="63"/>
                      <a:pt x="465" y="63"/>
                      <a:pt x="465" y="63"/>
                    </a:cubicBezTo>
                    <a:cubicBezTo>
                      <a:pt x="280" y="63"/>
                      <a:pt x="280" y="63"/>
                      <a:pt x="280" y="63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48" y="217"/>
                      <a:pt x="248" y="217"/>
                      <a:pt x="248" y="248"/>
                    </a:cubicBezTo>
                    <a:cubicBezTo>
                      <a:pt x="217" y="248"/>
                      <a:pt x="217" y="248"/>
                      <a:pt x="217" y="248"/>
                    </a:cubicBezTo>
                    <a:lnTo>
                      <a:pt x="217" y="280"/>
                    </a:lnTo>
                    <a:lnTo>
                      <a:pt x="217" y="310"/>
                    </a:lnTo>
                    <a:lnTo>
                      <a:pt x="217" y="310"/>
                    </a:lnTo>
                    <a:cubicBezTo>
                      <a:pt x="217" y="341"/>
                      <a:pt x="217" y="341"/>
                      <a:pt x="217" y="341"/>
                    </a:cubicBezTo>
                    <a:lnTo>
                      <a:pt x="217" y="341"/>
                    </a:lnTo>
                    <a:cubicBezTo>
                      <a:pt x="217" y="372"/>
                      <a:pt x="217" y="372"/>
                      <a:pt x="217" y="372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32" y="372"/>
                      <a:pt x="32" y="372"/>
                      <a:pt x="32" y="404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37"/>
              <p:cNvSpPr/>
              <p:nvPr/>
            </p:nvSpPr>
            <p:spPr>
              <a:xfrm>
                <a:off x="3690938" y="2382838"/>
                <a:ext cx="33337" cy="112712"/>
              </a:xfrm>
              <a:custGeom>
                <a:rect b="b" l="l" r="r" t="t"/>
                <a:pathLst>
                  <a:path extrusionOk="0" h="312" w="94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93" y="124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93"/>
                    </a:ln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32" y="124"/>
                    </a:lnTo>
                    <a:cubicBezTo>
                      <a:pt x="32" y="124"/>
                      <a:pt x="32" y="155"/>
                      <a:pt x="32" y="187"/>
                    </a:cubicBezTo>
                    <a:lnTo>
                      <a:pt x="32" y="187"/>
                    </a:lnTo>
                    <a:lnTo>
                      <a:pt x="32" y="187"/>
                    </a:lnTo>
                    <a:cubicBezTo>
                      <a:pt x="32" y="187"/>
                      <a:pt x="32" y="217"/>
                      <a:pt x="32" y="248"/>
                    </a:cubicBezTo>
                    <a:cubicBezTo>
                      <a:pt x="32" y="279"/>
                      <a:pt x="32" y="279"/>
                      <a:pt x="32" y="311"/>
                    </a:cubicBezTo>
                    <a:lnTo>
                      <a:pt x="32" y="311"/>
                    </a:lnTo>
                    <a:lnTo>
                      <a:pt x="32" y="311"/>
                    </a:lnTo>
                    <a:lnTo>
                      <a:pt x="62" y="311"/>
                    </a:lnTo>
                    <a:cubicBezTo>
                      <a:pt x="62" y="311"/>
                      <a:pt x="62" y="311"/>
                      <a:pt x="62" y="279"/>
                    </a:cubicBezTo>
                    <a:lnTo>
                      <a:pt x="62" y="279"/>
                    </a:lnTo>
                    <a:cubicBezTo>
                      <a:pt x="62" y="248"/>
                      <a:pt x="62" y="248"/>
                      <a:pt x="62" y="217"/>
                    </a:cubicBezTo>
                    <a:cubicBezTo>
                      <a:pt x="62" y="187"/>
                      <a:pt x="62" y="187"/>
                      <a:pt x="62" y="187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24"/>
                      <a:pt x="62" y="124"/>
                      <a:pt x="62" y="124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37"/>
              <p:cNvSpPr/>
              <p:nvPr/>
            </p:nvSpPr>
            <p:spPr>
              <a:xfrm>
                <a:off x="3435350" y="2081213"/>
                <a:ext cx="301625" cy="323850"/>
              </a:xfrm>
              <a:custGeom>
                <a:rect b="b" l="l" r="r" t="t"/>
                <a:pathLst>
                  <a:path extrusionOk="0" h="900" w="837">
                    <a:moveTo>
                      <a:pt x="185" y="836"/>
                    </a:moveTo>
                    <a:lnTo>
                      <a:pt x="185" y="836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99"/>
                    </a:lnTo>
                    <a:cubicBezTo>
                      <a:pt x="216" y="899"/>
                      <a:pt x="216" y="899"/>
                      <a:pt x="216" y="899"/>
                    </a:cubicBez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cubicBezTo>
                      <a:pt x="248" y="899"/>
                      <a:pt x="248" y="899"/>
                      <a:pt x="248" y="867"/>
                    </a:cubicBezTo>
                    <a:cubicBezTo>
                      <a:pt x="278" y="867"/>
                      <a:pt x="278" y="867"/>
                      <a:pt x="278" y="867"/>
                    </a:cubicBezTo>
                    <a:lnTo>
                      <a:pt x="278" y="867"/>
                    </a:lnTo>
                    <a:cubicBezTo>
                      <a:pt x="309" y="867"/>
                      <a:pt x="309" y="867"/>
                      <a:pt x="309" y="867"/>
                    </a:cubicBez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cubicBezTo>
                      <a:pt x="309" y="805"/>
                      <a:pt x="309" y="805"/>
                      <a:pt x="340" y="775"/>
                    </a:cubicBezTo>
                    <a:lnTo>
                      <a:pt x="371" y="775"/>
                    </a:lnTo>
                    <a:lnTo>
                      <a:pt x="371" y="775"/>
                    </a:lnTo>
                    <a:cubicBezTo>
                      <a:pt x="371" y="775"/>
                      <a:pt x="371" y="775"/>
                      <a:pt x="371" y="743"/>
                    </a:cubicBezTo>
                    <a:cubicBezTo>
                      <a:pt x="371" y="743"/>
                      <a:pt x="371" y="712"/>
                      <a:pt x="402" y="712"/>
                    </a:cubicBezTo>
                    <a:lnTo>
                      <a:pt x="402" y="712"/>
                    </a:lnTo>
                    <a:cubicBezTo>
                      <a:pt x="402" y="681"/>
                      <a:pt x="402" y="681"/>
                      <a:pt x="402" y="681"/>
                    </a:cubicBezTo>
                    <a:cubicBezTo>
                      <a:pt x="433" y="712"/>
                      <a:pt x="433" y="712"/>
                      <a:pt x="433" y="712"/>
                    </a:cubicBezTo>
                    <a:cubicBezTo>
                      <a:pt x="433" y="681"/>
                      <a:pt x="464" y="681"/>
                      <a:pt x="464" y="681"/>
                    </a:cubicBez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51"/>
                    </a:lnTo>
                    <a:cubicBezTo>
                      <a:pt x="496" y="651"/>
                      <a:pt x="496" y="651"/>
                      <a:pt x="496" y="651"/>
                    </a:cubicBezTo>
                    <a:lnTo>
                      <a:pt x="496" y="651"/>
                    </a:lnTo>
                    <a:cubicBezTo>
                      <a:pt x="496" y="619"/>
                      <a:pt x="496" y="619"/>
                      <a:pt x="496" y="619"/>
                    </a:cubicBezTo>
                    <a:cubicBezTo>
                      <a:pt x="526" y="619"/>
                      <a:pt x="526" y="619"/>
                      <a:pt x="526" y="619"/>
                    </a:cubicBezTo>
                    <a:cubicBezTo>
                      <a:pt x="526" y="619"/>
                      <a:pt x="526" y="619"/>
                      <a:pt x="557" y="619"/>
                    </a:cubicBezTo>
                    <a:lnTo>
                      <a:pt x="557" y="619"/>
                    </a:lnTo>
                    <a:cubicBezTo>
                      <a:pt x="588" y="589"/>
                      <a:pt x="588" y="589"/>
                      <a:pt x="620" y="589"/>
                    </a:cubicBezTo>
                    <a:cubicBezTo>
                      <a:pt x="620" y="589"/>
                      <a:pt x="620" y="589"/>
                      <a:pt x="650" y="589"/>
                    </a:cubicBezTo>
                    <a:lnTo>
                      <a:pt x="650" y="589"/>
                    </a:lnTo>
                    <a:lnTo>
                      <a:pt x="650" y="589"/>
                    </a:lnTo>
                    <a:cubicBezTo>
                      <a:pt x="650" y="589"/>
                      <a:pt x="650" y="589"/>
                      <a:pt x="681" y="589"/>
                    </a:cubicBezTo>
                    <a:lnTo>
                      <a:pt x="681" y="589"/>
                    </a:lnTo>
                    <a:cubicBezTo>
                      <a:pt x="681" y="589"/>
                      <a:pt x="681" y="589"/>
                      <a:pt x="712" y="558"/>
                    </a:cubicBezTo>
                    <a:lnTo>
                      <a:pt x="712" y="558"/>
                    </a:lnTo>
                    <a:lnTo>
                      <a:pt x="744" y="558"/>
                    </a:lnTo>
                    <a:lnTo>
                      <a:pt x="744" y="558"/>
                    </a:lnTo>
                    <a:lnTo>
                      <a:pt x="774" y="558"/>
                    </a:lnTo>
                    <a:cubicBezTo>
                      <a:pt x="805" y="558"/>
                      <a:pt x="805" y="558"/>
                      <a:pt x="805" y="558"/>
                    </a:cubicBezTo>
                    <a:lnTo>
                      <a:pt x="805" y="558"/>
                    </a:lnTo>
                    <a:lnTo>
                      <a:pt x="836" y="558"/>
                    </a:lnTo>
                    <a:lnTo>
                      <a:pt x="836" y="558"/>
                    </a:lnTo>
                    <a:cubicBezTo>
                      <a:pt x="836" y="558"/>
                      <a:pt x="836" y="528"/>
                      <a:pt x="836" y="496"/>
                    </a:cubicBezTo>
                    <a:lnTo>
                      <a:pt x="836" y="496"/>
                    </a:lnTo>
                    <a:cubicBezTo>
                      <a:pt x="836" y="465"/>
                      <a:pt x="836" y="465"/>
                      <a:pt x="836" y="465"/>
                    </a:cubicBezTo>
                    <a:cubicBezTo>
                      <a:pt x="836" y="434"/>
                      <a:pt x="836" y="404"/>
                      <a:pt x="836" y="404"/>
                    </a:cubicBezTo>
                    <a:lnTo>
                      <a:pt x="805" y="404"/>
                    </a:lnTo>
                    <a:lnTo>
                      <a:pt x="805" y="404"/>
                    </a:lnTo>
                    <a:cubicBezTo>
                      <a:pt x="774" y="372"/>
                      <a:pt x="774" y="372"/>
                      <a:pt x="774" y="372"/>
                    </a:cubicBezTo>
                    <a:cubicBezTo>
                      <a:pt x="774" y="341"/>
                      <a:pt x="774" y="341"/>
                      <a:pt x="774" y="341"/>
                    </a:cubicBezTo>
                    <a:lnTo>
                      <a:pt x="774" y="341"/>
                    </a:lnTo>
                    <a:cubicBezTo>
                      <a:pt x="774" y="341"/>
                      <a:pt x="774" y="310"/>
                      <a:pt x="744" y="310"/>
                    </a:cubicBezTo>
                    <a:lnTo>
                      <a:pt x="744" y="310"/>
                    </a:lnTo>
                    <a:cubicBezTo>
                      <a:pt x="681" y="248"/>
                      <a:pt x="681" y="248"/>
                      <a:pt x="681" y="248"/>
                    </a:cubicBezTo>
                    <a:lnTo>
                      <a:pt x="681" y="248"/>
                    </a:lnTo>
                    <a:cubicBezTo>
                      <a:pt x="340" y="0"/>
                      <a:pt x="340" y="0"/>
                      <a:pt x="34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340" y="496"/>
                      <a:pt x="340" y="496"/>
                      <a:pt x="340" y="496"/>
                    </a:cubicBezTo>
                    <a:cubicBezTo>
                      <a:pt x="371" y="528"/>
                      <a:pt x="371" y="528"/>
                      <a:pt x="371" y="528"/>
                    </a:cubicBezTo>
                    <a:cubicBezTo>
                      <a:pt x="340" y="619"/>
                      <a:pt x="340" y="619"/>
                      <a:pt x="340" y="619"/>
                    </a:cubicBezTo>
                    <a:cubicBezTo>
                      <a:pt x="154" y="619"/>
                      <a:pt x="154" y="619"/>
                      <a:pt x="154" y="619"/>
                    </a:cubicBezTo>
                    <a:lnTo>
                      <a:pt x="154" y="619"/>
                    </a:lnTo>
                    <a:lnTo>
                      <a:pt x="154" y="619"/>
                    </a:lnTo>
                    <a:cubicBezTo>
                      <a:pt x="124" y="619"/>
                      <a:pt x="124" y="619"/>
                      <a:pt x="124" y="619"/>
                    </a:cubicBezTo>
                    <a:lnTo>
                      <a:pt x="92" y="619"/>
                    </a:lnTo>
                    <a:lnTo>
                      <a:pt x="92" y="619"/>
                    </a:lnTo>
                    <a:lnTo>
                      <a:pt x="61" y="619"/>
                    </a:lnTo>
                    <a:lnTo>
                      <a:pt x="61" y="619"/>
                    </a:lnTo>
                    <a:cubicBezTo>
                      <a:pt x="61" y="651"/>
                      <a:pt x="61" y="651"/>
                      <a:pt x="30" y="651"/>
                    </a:cubicBezTo>
                    <a:lnTo>
                      <a:pt x="30" y="651"/>
                    </a:lnTo>
                    <a:lnTo>
                      <a:pt x="0" y="619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1"/>
                    </a:lnTo>
                    <a:lnTo>
                      <a:pt x="0" y="681"/>
                    </a:lnTo>
                    <a:cubicBezTo>
                      <a:pt x="0" y="712"/>
                      <a:pt x="0" y="712"/>
                      <a:pt x="0" y="712"/>
                    </a:cubicBezTo>
                    <a:lnTo>
                      <a:pt x="0" y="712"/>
                    </a:lnTo>
                    <a:lnTo>
                      <a:pt x="0" y="712"/>
                    </a:lnTo>
                    <a:cubicBezTo>
                      <a:pt x="0" y="712"/>
                      <a:pt x="30" y="712"/>
                      <a:pt x="30" y="743"/>
                    </a:cubicBezTo>
                    <a:cubicBezTo>
                      <a:pt x="30" y="743"/>
                      <a:pt x="30" y="743"/>
                      <a:pt x="30" y="775"/>
                    </a:cubicBez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cubicBezTo>
                      <a:pt x="61" y="775"/>
                      <a:pt x="61" y="775"/>
                      <a:pt x="61" y="775"/>
                    </a:cubicBezTo>
                    <a:lnTo>
                      <a:pt x="61" y="775"/>
                    </a:lnTo>
                    <a:cubicBezTo>
                      <a:pt x="61" y="775"/>
                      <a:pt x="61" y="775"/>
                      <a:pt x="92" y="775"/>
                    </a:cubicBezTo>
                    <a:lnTo>
                      <a:pt x="92" y="775"/>
                    </a:lnTo>
                    <a:lnTo>
                      <a:pt x="92" y="775"/>
                    </a:lnTo>
                    <a:lnTo>
                      <a:pt x="92" y="775"/>
                    </a:lnTo>
                    <a:lnTo>
                      <a:pt x="124" y="775"/>
                    </a:lnTo>
                    <a:lnTo>
                      <a:pt x="124" y="775"/>
                    </a:lnTo>
                    <a:cubicBezTo>
                      <a:pt x="124" y="743"/>
                      <a:pt x="124" y="743"/>
                      <a:pt x="124" y="743"/>
                    </a:cubicBezTo>
                    <a:lnTo>
                      <a:pt x="124" y="743"/>
                    </a:lnTo>
                    <a:cubicBezTo>
                      <a:pt x="154" y="743"/>
                      <a:pt x="154" y="743"/>
                      <a:pt x="154" y="775"/>
                    </a:cubicBezTo>
                    <a:cubicBezTo>
                      <a:pt x="154" y="775"/>
                      <a:pt x="154" y="775"/>
                      <a:pt x="154" y="805"/>
                    </a:cubicBezTo>
                    <a:lnTo>
                      <a:pt x="154" y="805"/>
                    </a:lnTo>
                    <a:lnTo>
                      <a:pt x="154" y="805"/>
                    </a:lnTo>
                    <a:lnTo>
                      <a:pt x="154" y="805"/>
                    </a:lnTo>
                    <a:cubicBezTo>
                      <a:pt x="154" y="805"/>
                      <a:pt x="154" y="805"/>
                      <a:pt x="185" y="805"/>
                    </a:cubicBezTo>
                    <a:lnTo>
                      <a:pt x="185" y="836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37"/>
              <p:cNvSpPr/>
              <p:nvPr/>
            </p:nvSpPr>
            <p:spPr>
              <a:xfrm>
                <a:off x="4706938" y="2070100"/>
                <a:ext cx="66675" cy="44450"/>
              </a:xfrm>
              <a:custGeom>
                <a:rect b="b" l="l" r="r" t="t"/>
                <a:pathLst>
                  <a:path extrusionOk="0" h="125" w="187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63"/>
                      <a:pt x="124" y="93"/>
                      <a:pt x="124" y="93"/>
                    </a:cubicBezTo>
                    <a:cubicBezTo>
                      <a:pt x="124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30" y="93"/>
                      <a:pt x="30" y="93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30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124" y="124"/>
                    </a:lnTo>
                    <a:cubicBezTo>
                      <a:pt x="124" y="124"/>
                      <a:pt x="124" y="93"/>
                      <a:pt x="154" y="93"/>
                    </a:cubicBezTo>
                    <a:lnTo>
                      <a:pt x="154" y="93"/>
                    </a:lnTo>
                    <a:cubicBezTo>
                      <a:pt x="154" y="63"/>
                      <a:pt x="154" y="63"/>
                      <a:pt x="154" y="63"/>
                    </a:cubicBezTo>
                    <a:lnTo>
                      <a:pt x="154" y="63"/>
                    </a:lnTo>
                    <a:cubicBezTo>
                      <a:pt x="154" y="63"/>
                      <a:pt x="154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37"/>
              <p:cNvSpPr/>
              <p:nvPr/>
            </p:nvSpPr>
            <p:spPr>
              <a:xfrm>
                <a:off x="4360863" y="1925638"/>
                <a:ext cx="401637" cy="334962"/>
              </a:xfrm>
              <a:custGeom>
                <a:rect b="b" l="l" r="r" t="t"/>
                <a:pathLst>
                  <a:path extrusionOk="0" h="930" w="1116">
                    <a:moveTo>
                      <a:pt x="465" y="867"/>
                    </a:moveTo>
                    <a:lnTo>
                      <a:pt x="465" y="867"/>
                    </a:lnTo>
                    <a:lnTo>
                      <a:pt x="465" y="867"/>
                    </a:lnTo>
                    <a:cubicBezTo>
                      <a:pt x="495" y="867"/>
                      <a:pt x="495" y="867"/>
                      <a:pt x="495" y="867"/>
                    </a:cubicBezTo>
                    <a:lnTo>
                      <a:pt x="495" y="867"/>
                    </a:lnTo>
                    <a:cubicBezTo>
                      <a:pt x="527" y="867"/>
                      <a:pt x="527" y="867"/>
                      <a:pt x="527" y="867"/>
                    </a:cubicBezTo>
                    <a:lnTo>
                      <a:pt x="527" y="867"/>
                    </a:lnTo>
                    <a:cubicBezTo>
                      <a:pt x="558" y="867"/>
                      <a:pt x="558" y="867"/>
                      <a:pt x="558" y="898"/>
                    </a:cubicBezTo>
                    <a:cubicBezTo>
                      <a:pt x="589" y="898"/>
                      <a:pt x="589" y="898"/>
                      <a:pt x="589" y="898"/>
                    </a:cubicBezTo>
                    <a:cubicBezTo>
                      <a:pt x="619" y="898"/>
                      <a:pt x="619" y="929"/>
                      <a:pt x="651" y="929"/>
                    </a:cubicBezTo>
                    <a:lnTo>
                      <a:pt x="651" y="929"/>
                    </a:lnTo>
                    <a:lnTo>
                      <a:pt x="651" y="929"/>
                    </a:lnTo>
                    <a:lnTo>
                      <a:pt x="651" y="929"/>
                    </a:lnTo>
                    <a:cubicBezTo>
                      <a:pt x="651" y="898"/>
                      <a:pt x="651" y="898"/>
                      <a:pt x="651" y="898"/>
                    </a:cubicBezTo>
                    <a:cubicBezTo>
                      <a:pt x="682" y="898"/>
                      <a:pt x="682" y="867"/>
                      <a:pt x="713" y="867"/>
                    </a:cubicBezTo>
                    <a:lnTo>
                      <a:pt x="743" y="837"/>
                    </a:lnTo>
                    <a:cubicBezTo>
                      <a:pt x="775" y="805"/>
                      <a:pt x="775" y="805"/>
                      <a:pt x="775" y="805"/>
                    </a:cubicBezTo>
                    <a:cubicBezTo>
                      <a:pt x="775" y="805"/>
                      <a:pt x="775" y="805"/>
                      <a:pt x="806" y="805"/>
                    </a:cubicBezTo>
                    <a:lnTo>
                      <a:pt x="806" y="805"/>
                    </a:lnTo>
                    <a:lnTo>
                      <a:pt x="806" y="805"/>
                    </a:lnTo>
                    <a:lnTo>
                      <a:pt x="837" y="805"/>
                    </a:lnTo>
                    <a:cubicBezTo>
                      <a:pt x="837" y="805"/>
                      <a:pt x="867" y="805"/>
                      <a:pt x="867" y="774"/>
                    </a:cubicBezTo>
                    <a:cubicBezTo>
                      <a:pt x="867" y="774"/>
                      <a:pt x="899" y="774"/>
                      <a:pt x="930" y="774"/>
                    </a:cubicBez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cubicBezTo>
                      <a:pt x="930" y="774"/>
                      <a:pt x="961" y="774"/>
                      <a:pt x="961" y="743"/>
                    </a:cubicBezTo>
                    <a:cubicBezTo>
                      <a:pt x="991" y="743"/>
                      <a:pt x="1023" y="743"/>
                      <a:pt x="1023" y="743"/>
                    </a:cubicBezTo>
                    <a:cubicBezTo>
                      <a:pt x="1023" y="713"/>
                      <a:pt x="1054" y="713"/>
                      <a:pt x="1085" y="713"/>
                    </a:cubicBezTo>
                    <a:cubicBezTo>
                      <a:pt x="1115" y="589"/>
                      <a:pt x="1115" y="589"/>
                      <a:pt x="1115" y="589"/>
                    </a:cubicBezTo>
                    <a:lnTo>
                      <a:pt x="1115" y="589"/>
                    </a:lnTo>
                    <a:cubicBezTo>
                      <a:pt x="1115" y="589"/>
                      <a:pt x="1115" y="589"/>
                      <a:pt x="1085" y="589"/>
                    </a:cubicBezTo>
                    <a:cubicBezTo>
                      <a:pt x="1085" y="589"/>
                      <a:pt x="1054" y="589"/>
                      <a:pt x="1023" y="589"/>
                    </a:cubicBezTo>
                    <a:lnTo>
                      <a:pt x="1023" y="589"/>
                    </a:lnTo>
                    <a:cubicBezTo>
                      <a:pt x="991" y="589"/>
                      <a:pt x="961" y="589"/>
                      <a:pt x="961" y="589"/>
                    </a:cubicBezTo>
                    <a:lnTo>
                      <a:pt x="961" y="589"/>
                    </a:lnTo>
                    <a:cubicBezTo>
                      <a:pt x="930" y="589"/>
                      <a:pt x="930" y="557"/>
                      <a:pt x="899" y="526"/>
                    </a:cubicBezTo>
                    <a:lnTo>
                      <a:pt x="899" y="526"/>
                    </a:lnTo>
                    <a:lnTo>
                      <a:pt x="899" y="526"/>
                    </a:lnTo>
                    <a:cubicBezTo>
                      <a:pt x="899" y="495"/>
                      <a:pt x="899" y="495"/>
                      <a:pt x="899" y="495"/>
                    </a:cubicBezTo>
                    <a:lnTo>
                      <a:pt x="899" y="495"/>
                    </a:lnTo>
                    <a:lnTo>
                      <a:pt x="899" y="495"/>
                    </a:lnTo>
                    <a:cubicBezTo>
                      <a:pt x="899" y="495"/>
                      <a:pt x="899" y="495"/>
                      <a:pt x="899" y="465"/>
                    </a:cubicBezTo>
                    <a:lnTo>
                      <a:pt x="899" y="465"/>
                    </a:lnTo>
                    <a:cubicBezTo>
                      <a:pt x="899" y="465"/>
                      <a:pt x="899" y="465"/>
                      <a:pt x="899" y="433"/>
                    </a:cubicBezTo>
                    <a:lnTo>
                      <a:pt x="867" y="465"/>
                    </a:lnTo>
                    <a:lnTo>
                      <a:pt x="867" y="465"/>
                    </a:lnTo>
                    <a:cubicBezTo>
                      <a:pt x="867" y="465"/>
                      <a:pt x="867" y="433"/>
                      <a:pt x="837" y="402"/>
                    </a:cubicBezTo>
                    <a:lnTo>
                      <a:pt x="806" y="372"/>
                    </a:lnTo>
                    <a:cubicBezTo>
                      <a:pt x="806" y="372"/>
                      <a:pt x="806" y="372"/>
                      <a:pt x="806" y="341"/>
                    </a:cubicBez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806" y="278"/>
                      <a:pt x="775" y="278"/>
                      <a:pt x="775" y="278"/>
                    </a:cubicBezTo>
                    <a:cubicBezTo>
                      <a:pt x="775" y="278"/>
                      <a:pt x="743" y="248"/>
                      <a:pt x="743" y="217"/>
                    </a:cubicBezTo>
                    <a:cubicBezTo>
                      <a:pt x="713" y="217"/>
                      <a:pt x="713" y="217"/>
                      <a:pt x="713" y="217"/>
                    </a:cubicBezTo>
                    <a:lnTo>
                      <a:pt x="713" y="217"/>
                    </a:lnTo>
                    <a:lnTo>
                      <a:pt x="713" y="217"/>
                    </a:lnTo>
                    <a:cubicBezTo>
                      <a:pt x="682" y="217"/>
                      <a:pt x="682" y="217"/>
                      <a:pt x="682" y="185"/>
                    </a:cubicBezTo>
                    <a:lnTo>
                      <a:pt x="682" y="185"/>
                    </a:lnTo>
                    <a:cubicBezTo>
                      <a:pt x="651" y="185"/>
                      <a:pt x="651" y="185"/>
                      <a:pt x="651" y="185"/>
                    </a:cubicBez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cubicBezTo>
                      <a:pt x="619" y="185"/>
                      <a:pt x="619" y="185"/>
                      <a:pt x="619" y="185"/>
                    </a:cubicBezTo>
                    <a:lnTo>
                      <a:pt x="619" y="185"/>
                    </a:lnTo>
                    <a:cubicBezTo>
                      <a:pt x="589" y="185"/>
                      <a:pt x="558" y="185"/>
                      <a:pt x="527" y="185"/>
                    </a:cubicBezTo>
                    <a:cubicBezTo>
                      <a:pt x="495" y="154"/>
                      <a:pt x="465" y="124"/>
                      <a:pt x="465" y="93"/>
                    </a:cubicBezTo>
                    <a:cubicBezTo>
                      <a:pt x="434" y="93"/>
                      <a:pt x="434" y="93"/>
                      <a:pt x="434" y="93"/>
                    </a:cubicBezTo>
                    <a:lnTo>
                      <a:pt x="403" y="61"/>
                    </a:lnTo>
                    <a:lnTo>
                      <a:pt x="371" y="30"/>
                    </a:lnTo>
                    <a:lnTo>
                      <a:pt x="371" y="30"/>
                    </a:lnTo>
                    <a:lnTo>
                      <a:pt x="371" y="30"/>
                    </a:lnTo>
                    <a:cubicBezTo>
                      <a:pt x="371" y="30"/>
                      <a:pt x="371" y="30"/>
                      <a:pt x="341" y="30"/>
                    </a:cubicBezTo>
                    <a:lnTo>
                      <a:pt x="341" y="30"/>
                    </a:lnTo>
                    <a:cubicBezTo>
                      <a:pt x="341" y="30"/>
                      <a:pt x="341" y="30"/>
                      <a:pt x="310" y="30"/>
                    </a:cubicBezTo>
                    <a:cubicBezTo>
                      <a:pt x="310" y="30"/>
                      <a:pt x="310" y="30"/>
                      <a:pt x="310" y="0"/>
                    </a:cubicBezTo>
                    <a:cubicBezTo>
                      <a:pt x="310" y="0"/>
                      <a:pt x="310" y="0"/>
                      <a:pt x="278" y="0"/>
                    </a:cubicBezTo>
                    <a:lnTo>
                      <a:pt x="278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cubicBezTo>
                      <a:pt x="217" y="30"/>
                      <a:pt x="217" y="30"/>
                      <a:pt x="217" y="30"/>
                    </a:cubicBez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86" y="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61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55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54"/>
                      <a:pt x="93" y="15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54"/>
                    </a:lnTo>
                    <a:lnTo>
                      <a:pt x="0" y="154"/>
                    </a:lnTo>
                    <a:cubicBezTo>
                      <a:pt x="0" y="185"/>
                      <a:pt x="0" y="185"/>
                      <a:pt x="0" y="185"/>
                    </a:cubicBezTo>
                    <a:cubicBezTo>
                      <a:pt x="31" y="185"/>
                      <a:pt x="31" y="217"/>
                      <a:pt x="31" y="217"/>
                    </a:cubicBezTo>
                    <a:cubicBezTo>
                      <a:pt x="62" y="248"/>
                      <a:pt x="62" y="278"/>
                      <a:pt x="93" y="309"/>
                    </a:cubicBezTo>
                    <a:cubicBezTo>
                      <a:pt x="93" y="341"/>
                      <a:pt x="93" y="341"/>
                      <a:pt x="93" y="341"/>
                    </a:cubicBezTo>
                    <a:cubicBezTo>
                      <a:pt x="93" y="341"/>
                      <a:pt x="124" y="341"/>
                      <a:pt x="124" y="372"/>
                    </a:cubicBezTo>
                    <a:cubicBezTo>
                      <a:pt x="124" y="372"/>
                      <a:pt x="155" y="402"/>
                      <a:pt x="155" y="433"/>
                    </a:cubicBezTo>
                    <a:lnTo>
                      <a:pt x="155" y="433"/>
                    </a:lnTo>
                    <a:cubicBezTo>
                      <a:pt x="155" y="433"/>
                      <a:pt x="155" y="433"/>
                      <a:pt x="155" y="465"/>
                    </a:cubicBezTo>
                    <a:cubicBezTo>
                      <a:pt x="186" y="465"/>
                      <a:pt x="186" y="465"/>
                      <a:pt x="186" y="465"/>
                    </a:cubicBezTo>
                    <a:cubicBezTo>
                      <a:pt x="186" y="465"/>
                      <a:pt x="217" y="465"/>
                      <a:pt x="217" y="495"/>
                    </a:cubicBezTo>
                    <a:cubicBezTo>
                      <a:pt x="217" y="495"/>
                      <a:pt x="217" y="495"/>
                      <a:pt x="217" y="526"/>
                    </a:cubicBezTo>
                    <a:cubicBezTo>
                      <a:pt x="248" y="526"/>
                      <a:pt x="248" y="526"/>
                      <a:pt x="248" y="526"/>
                    </a:cubicBezTo>
                    <a:cubicBezTo>
                      <a:pt x="248" y="557"/>
                      <a:pt x="248" y="589"/>
                      <a:pt x="248" y="589"/>
                    </a:cubicBezTo>
                    <a:lnTo>
                      <a:pt x="248" y="589"/>
                    </a:lnTo>
                    <a:cubicBezTo>
                      <a:pt x="248" y="619"/>
                      <a:pt x="248" y="650"/>
                      <a:pt x="248" y="650"/>
                    </a:cubicBezTo>
                    <a:cubicBezTo>
                      <a:pt x="278" y="681"/>
                      <a:pt x="310" y="713"/>
                      <a:pt x="310" y="713"/>
                    </a:cubicBezTo>
                    <a:cubicBezTo>
                      <a:pt x="341" y="713"/>
                      <a:pt x="341" y="743"/>
                      <a:pt x="371" y="805"/>
                    </a:cubicBezTo>
                    <a:cubicBezTo>
                      <a:pt x="371" y="837"/>
                      <a:pt x="371" y="837"/>
                      <a:pt x="403" y="867"/>
                    </a:cubicBezTo>
                    <a:cubicBezTo>
                      <a:pt x="403" y="867"/>
                      <a:pt x="434" y="867"/>
                      <a:pt x="434" y="898"/>
                    </a:cubicBezTo>
                    <a:lnTo>
                      <a:pt x="434" y="898"/>
                    </a:lnTo>
                    <a:cubicBezTo>
                      <a:pt x="434" y="867"/>
                      <a:pt x="434" y="867"/>
                      <a:pt x="465" y="867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37"/>
              <p:cNvSpPr/>
              <p:nvPr/>
            </p:nvSpPr>
            <p:spPr>
              <a:xfrm>
                <a:off x="4338638" y="2327275"/>
                <a:ext cx="257175" cy="234950"/>
              </a:xfrm>
              <a:custGeom>
                <a:rect b="b" l="l" r="r" t="t"/>
                <a:pathLst>
                  <a:path extrusionOk="0" h="652" w="714">
                    <a:moveTo>
                      <a:pt x="465" y="218"/>
                    </a:moveTo>
                    <a:lnTo>
                      <a:pt x="465" y="218"/>
                    </a:lnTo>
                    <a:cubicBezTo>
                      <a:pt x="465" y="218"/>
                      <a:pt x="465" y="218"/>
                      <a:pt x="433" y="218"/>
                    </a:cubicBezTo>
                    <a:cubicBezTo>
                      <a:pt x="433" y="218"/>
                      <a:pt x="403" y="218"/>
                      <a:pt x="403" y="186"/>
                    </a:cubicBezTo>
                    <a:lnTo>
                      <a:pt x="403" y="186"/>
                    </a:lnTo>
                    <a:lnTo>
                      <a:pt x="403" y="155"/>
                    </a:lnTo>
                    <a:lnTo>
                      <a:pt x="403" y="124"/>
                    </a:lnTo>
                    <a:cubicBezTo>
                      <a:pt x="433" y="124"/>
                      <a:pt x="433" y="124"/>
                      <a:pt x="433" y="94"/>
                    </a:cubicBezTo>
                    <a:lnTo>
                      <a:pt x="433" y="94"/>
                    </a:lnTo>
                    <a:cubicBezTo>
                      <a:pt x="433" y="94"/>
                      <a:pt x="433" y="94"/>
                      <a:pt x="403" y="62"/>
                    </a:cubicBez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cubicBezTo>
                      <a:pt x="340" y="0"/>
                      <a:pt x="310" y="0"/>
                      <a:pt x="310" y="0"/>
                    </a:cubicBez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cubicBezTo>
                      <a:pt x="186" y="0"/>
                      <a:pt x="186" y="0"/>
                      <a:pt x="155" y="0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24"/>
                      <a:pt x="93" y="124"/>
                      <a:pt x="93" y="155"/>
                    </a:cubicBezTo>
                    <a:lnTo>
                      <a:pt x="93" y="218"/>
                    </a:lnTo>
                    <a:lnTo>
                      <a:pt x="93" y="218"/>
                    </a:lnTo>
                    <a:cubicBezTo>
                      <a:pt x="62" y="248"/>
                      <a:pt x="62" y="248"/>
                      <a:pt x="62" y="248"/>
                    </a:cubicBez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62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42"/>
                    </a:lnTo>
                    <a:cubicBezTo>
                      <a:pt x="31" y="342"/>
                      <a:pt x="31" y="342"/>
                      <a:pt x="31" y="372"/>
                    </a:cubicBezTo>
                    <a:cubicBezTo>
                      <a:pt x="31" y="372"/>
                      <a:pt x="31" y="403"/>
                      <a:pt x="0" y="372"/>
                    </a:cubicBezTo>
                    <a:lnTo>
                      <a:pt x="0" y="372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03"/>
                      <a:pt x="31" y="403"/>
                      <a:pt x="31" y="403"/>
                    </a:cubicBezTo>
                    <a:cubicBezTo>
                      <a:pt x="31" y="434"/>
                      <a:pt x="62" y="434"/>
                      <a:pt x="62" y="434"/>
                    </a:cubicBezTo>
                    <a:cubicBezTo>
                      <a:pt x="62" y="466"/>
                      <a:pt x="62" y="466"/>
                      <a:pt x="62" y="496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527"/>
                    </a:cubicBezTo>
                    <a:lnTo>
                      <a:pt x="93" y="527"/>
                    </a:lnTo>
                    <a:lnTo>
                      <a:pt x="93" y="527"/>
                    </a:lnTo>
                    <a:lnTo>
                      <a:pt x="93" y="527"/>
                    </a:lnTo>
                    <a:cubicBezTo>
                      <a:pt x="124" y="527"/>
                      <a:pt x="124" y="558"/>
                      <a:pt x="124" y="558"/>
                    </a:cubicBezTo>
                    <a:lnTo>
                      <a:pt x="124" y="558"/>
                    </a:lnTo>
                    <a:lnTo>
                      <a:pt x="124" y="589"/>
                    </a:lnTo>
                    <a:lnTo>
                      <a:pt x="124" y="589"/>
                    </a:lnTo>
                    <a:lnTo>
                      <a:pt x="124" y="589"/>
                    </a:lnTo>
                    <a:cubicBezTo>
                      <a:pt x="155" y="589"/>
                      <a:pt x="186" y="589"/>
                      <a:pt x="186" y="589"/>
                    </a:cubicBezTo>
                    <a:cubicBezTo>
                      <a:pt x="186" y="620"/>
                      <a:pt x="217" y="620"/>
                      <a:pt x="217" y="620"/>
                    </a:cubicBezTo>
                    <a:lnTo>
                      <a:pt x="217" y="620"/>
                    </a:lnTo>
                    <a:cubicBezTo>
                      <a:pt x="217" y="651"/>
                      <a:pt x="248" y="651"/>
                      <a:pt x="248" y="651"/>
                    </a:cubicBezTo>
                    <a:cubicBezTo>
                      <a:pt x="248" y="651"/>
                      <a:pt x="248" y="651"/>
                      <a:pt x="279" y="651"/>
                    </a:cubicBezTo>
                    <a:lnTo>
                      <a:pt x="310" y="651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40" y="620"/>
                    </a:lnTo>
                    <a:lnTo>
                      <a:pt x="340" y="620"/>
                    </a:lnTo>
                    <a:cubicBezTo>
                      <a:pt x="372" y="589"/>
                      <a:pt x="372" y="589"/>
                      <a:pt x="372" y="589"/>
                    </a:cubicBezTo>
                    <a:lnTo>
                      <a:pt x="372" y="589"/>
                    </a:lnTo>
                    <a:cubicBezTo>
                      <a:pt x="403" y="589"/>
                      <a:pt x="403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3" y="620"/>
                    </a:lnTo>
                    <a:cubicBezTo>
                      <a:pt x="433" y="589"/>
                      <a:pt x="433" y="589"/>
                      <a:pt x="433" y="589"/>
                    </a:cubicBezTo>
                    <a:cubicBezTo>
                      <a:pt x="465" y="589"/>
                      <a:pt x="465" y="589"/>
                      <a:pt x="465" y="589"/>
                    </a:cubicBezTo>
                    <a:lnTo>
                      <a:pt x="465" y="589"/>
                    </a:lnTo>
                    <a:lnTo>
                      <a:pt x="465" y="589"/>
                    </a:ln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cubicBezTo>
                      <a:pt x="496" y="558"/>
                      <a:pt x="527" y="558"/>
                      <a:pt x="557" y="558"/>
                    </a:cubicBezTo>
                    <a:lnTo>
                      <a:pt x="557" y="558"/>
                    </a:lnTo>
                    <a:cubicBezTo>
                      <a:pt x="557" y="558"/>
                      <a:pt x="589" y="558"/>
                      <a:pt x="620" y="558"/>
                    </a:cubicBezTo>
                    <a:cubicBezTo>
                      <a:pt x="713" y="403"/>
                      <a:pt x="713" y="403"/>
                      <a:pt x="713" y="403"/>
                    </a:cubicBezTo>
                    <a:lnTo>
                      <a:pt x="681" y="403"/>
                    </a:lnTo>
                    <a:cubicBezTo>
                      <a:pt x="651" y="403"/>
                      <a:pt x="620" y="372"/>
                      <a:pt x="620" y="372"/>
                    </a:cubicBezTo>
                    <a:lnTo>
                      <a:pt x="589" y="372"/>
                    </a:lnTo>
                    <a:cubicBezTo>
                      <a:pt x="557" y="372"/>
                      <a:pt x="557" y="372"/>
                      <a:pt x="527" y="342"/>
                    </a:cubicBezTo>
                    <a:lnTo>
                      <a:pt x="527" y="342"/>
                    </a:lnTo>
                    <a:cubicBezTo>
                      <a:pt x="496" y="310"/>
                      <a:pt x="465" y="248"/>
                      <a:pt x="465" y="218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37"/>
              <p:cNvSpPr/>
              <p:nvPr/>
            </p:nvSpPr>
            <p:spPr>
              <a:xfrm>
                <a:off x="4237038" y="2851150"/>
                <a:ext cx="88900" cy="134938"/>
              </a:xfrm>
              <a:custGeom>
                <a:rect b="b" l="l" r="r" t="t"/>
                <a:pathLst>
                  <a:path extrusionOk="0" h="373" w="249">
                    <a:moveTo>
                      <a:pt x="217" y="62"/>
                    </a:moveTo>
                    <a:lnTo>
                      <a:pt x="217" y="62"/>
                    </a:lnTo>
                    <a:lnTo>
                      <a:pt x="217" y="62"/>
                    </a:ln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0" y="62"/>
                    </a:cubicBezTo>
                    <a:lnTo>
                      <a:pt x="0" y="62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186"/>
                      <a:pt x="31" y="186"/>
                      <a:pt x="31" y="186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372"/>
                      <a:pt x="93" y="372"/>
                      <a:pt x="93" y="372"/>
                    </a:cubicBezTo>
                    <a:lnTo>
                      <a:pt x="93" y="372"/>
                    </a:lnTo>
                    <a:cubicBezTo>
                      <a:pt x="93" y="372"/>
                      <a:pt x="155" y="341"/>
                      <a:pt x="186" y="341"/>
                    </a:cubicBezTo>
                    <a:cubicBezTo>
                      <a:pt x="186" y="341"/>
                      <a:pt x="186" y="341"/>
                      <a:pt x="186" y="310"/>
                    </a:cubicBezTo>
                    <a:lnTo>
                      <a:pt x="186" y="310"/>
                    </a:lnTo>
                    <a:lnTo>
                      <a:pt x="186" y="310"/>
                    </a:lnTo>
                    <a:lnTo>
                      <a:pt x="186" y="279"/>
                    </a:lnTo>
                    <a:cubicBezTo>
                      <a:pt x="217" y="279"/>
                      <a:pt x="217" y="279"/>
                      <a:pt x="217" y="279"/>
                    </a:cubicBezTo>
                    <a:cubicBezTo>
                      <a:pt x="217" y="279"/>
                      <a:pt x="217" y="279"/>
                      <a:pt x="217" y="247"/>
                    </a:cubicBezTo>
                    <a:lnTo>
                      <a:pt x="217" y="247"/>
                    </a:lnTo>
                    <a:lnTo>
                      <a:pt x="217" y="247"/>
                    </a:lnTo>
                    <a:lnTo>
                      <a:pt x="217" y="217"/>
                    </a:lnTo>
                    <a:lnTo>
                      <a:pt x="217" y="217"/>
                    </a:lnTo>
                    <a:cubicBezTo>
                      <a:pt x="217" y="217"/>
                      <a:pt x="217" y="217"/>
                      <a:pt x="217" y="186"/>
                    </a:cubicBez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248" y="124"/>
                    </a:cubicBezTo>
                    <a:cubicBezTo>
                      <a:pt x="217" y="93"/>
                      <a:pt x="217" y="93"/>
                      <a:pt x="217" y="93"/>
                    </a:cubicBezTo>
                    <a:lnTo>
                      <a:pt x="217" y="62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37"/>
              <p:cNvSpPr/>
              <p:nvPr/>
            </p:nvSpPr>
            <p:spPr>
              <a:xfrm>
                <a:off x="4114800" y="2917825"/>
                <a:ext cx="146050" cy="134938"/>
              </a:xfrm>
              <a:custGeom>
                <a:rect b="b" l="l" r="r" t="t"/>
                <a:pathLst>
                  <a:path extrusionOk="0" h="373" w="404">
                    <a:moveTo>
                      <a:pt x="372" y="155"/>
                    </a:move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cubicBezTo>
                      <a:pt x="341" y="155"/>
                      <a:pt x="341" y="124"/>
                      <a:pt x="310" y="124"/>
                    </a:cubicBezTo>
                    <a:lnTo>
                      <a:pt x="310" y="124"/>
                    </a:lnTo>
                    <a:cubicBezTo>
                      <a:pt x="310" y="93"/>
                      <a:pt x="310" y="93"/>
                      <a:pt x="310" y="93"/>
                    </a:cubicBezTo>
                    <a:lnTo>
                      <a:pt x="310" y="93"/>
                    </a:lnTo>
                    <a:lnTo>
                      <a:pt x="310" y="93"/>
                    </a:lnTo>
                    <a:cubicBezTo>
                      <a:pt x="279" y="61"/>
                      <a:pt x="248" y="61"/>
                      <a:pt x="248" y="6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217" y="61"/>
                    </a:lnTo>
                    <a:cubicBezTo>
                      <a:pt x="186" y="61"/>
                      <a:pt x="186" y="61"/>
                      <a:pt x="186" y="61"/>
                    </a:cubicBezTo>
                    <a:cubicBezTo>
                      <a:pt x="155" y="6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31"/>
                    </a:lnTo>
                    <a:cubicBezTo>
                      <a:pt x="92" y="124"/>
                      <a:pt x="92" y="124"/>
                      <a:pt x="9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78"/>
                      <a:pt x="0" y="278"/>
                      <a:pt x="0" y="310"/>
                    </a:cubicBezTo>
                    <a:lnTo>
                      <a:pt x="0" y="310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62" y="341"/>
                      <a:pt x="92" y="341"/>
                      <a:pt x="92" y="341"/>
                    </a:cubicBezTo>
                    <a:lnTo>
                      <a:pt x="92" y="341"/>
                    </a:lnTo>
                    <a:cubicBezTo>
                      <a:pt x="92" y="341"/>
                      <a:pt x="92" y="341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24" y="341"/>
                      <a:pt x="124" y="341"/>
                      <a:pt x="155" y="341"/>
                    </a:cubicBez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lnTo>
                      <a:pt x="155" y="372"/>
                    </a:lnTo>
                    <a:lnTo>
                      <a:pt x="155" y="372"/>
                    </a:lnTo>
                    <a:lnTo>
                      <a:pt x="186" y="372"/>
                    </a:lnTo>
                    <a:lnTo>
                      <a:pt x="186" y="372"/>
                    </a:ln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48" y="372"/>
                    </a:cubicBezTo>
                    <a:lnTo>
                      <a:pt x="24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41"/>
                      <a:pt x="248" y="341"/>
                      <a:pt x="279" y="310"/>
                    </a:cubicBezTo>
                    <a:lnTo>
                      <a:pt x="310" y="310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cubicBezTo>
                      <a:pt x="372" y="217"/>
                      <a:pt x="372" y="217"/>
                      <a:pt x="403" y="248"/>
                    </a:cubicBezTo>
                    <a:cubicBezTo>
                      <a:pt x="403" y="248"/>
                      <a:pt x="403" y="248"/>
                      <a:pt x="403" y="217"/>
                    </a:cubicBezTo>
                    <a:lnTo>
                      <a:pt x="403" y="217"/>
                    </a:ln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372" y="155"/>
                      <a:pt x="372" y="155"/>
                      <a:pt x="372" y="155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37"/>
              <p:cNvSpPr/>
              <p:nvPr/>
            </p:nvSpPr>
            <p:spPr>
              <a:xfrm>
                <a:off x="4349750" y="2549525"/>
                <a:ext cx="134938" cy="190500"/>
              </a:xfrm>
              <a:custGeom>
                <a:rect b="b" l="l" r="r" t="t"/>
                <a:pathLst>
                  <a:path extrusionOk="0" h="528" w="373">
                    <a:moveTo>
                      <a:pt x="341" y="341"/>
                    </a:moveTo>
                    <a:lnTo>
                      <a:pt x="341" y="341"/>
                    </a:lnTo>
                    <a:lnTo>
                      <a:pt x="341" y="341"/>
                    </a:lnTo>
                    <a:lnTo>
                      <a:pt x="341" y="341"/>
                    </a:lnTo>
                    <a:cubicBezTo>
                      <a:pt x="341" y="341"/>
                      <a:pt x="341" y="217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93"/>
                      <a:pt x="341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cubicBezTo>
                      <a:pt x="309" y="93"/>
                      <a:pt x="309" y="93"/>
                      <a:pt x="309" y="93"/>
                    </a:cubicBezTo>
                    <a:cubicBezTo>
                      <a:pt x="279" y="93"/>
                      <a:pt x="279" y="93"/>
                      <a:pt x="279" y="93"/>
                    </a:cubicBezTo>
                    <a:cubicBezTo>
                      <a:pt x="248" y="93"/>
                      <a:pt x="217" y="93"/>
                      <a:pt x="186" y="93"/>
                    </a:cubicBezTo>
                    <a:lnTo>
                      <a:pt x="186" y="93"/>
                    </a:lnTo>
                    <a:cubicBezTo>
                      <a:pt x="186" y="93"/>
                      <a:pt x="186" y="62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31" y="31"/>
                      <a:pt x="31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31" y="93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lnTo>
                      <a:pt x="62" y="186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248"/>
                    </a:cubicBezTo>
                    <a:cubicBezTo>
                      <a:pt x="0" y="248"/>
                      <a:pt x="0" y="248"/>
                      <a:pt x="0" y="279"/>
                    </a:cubicBezTo>
                    <a:cubicBezTo>
                      <a:pt x="0" y="279"/>
                      <a:pt x="0" y="310"/>
                      <a:pt x="0" y="341"/>
                    </a:cubicBez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96"/>
                      <a:pt x="217" y="496"/>
                      <a:pt x="217" y="496"/>
                    </a:cubicBezTo>
                    <a:cubicBezTo>
                      <a:pt x="248" y="527"/>
                      <a:pt x="248" y="527"/>
                      <a:pt x="248" y="527"/>
                    </a:cubicBez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496"/>
                      <a:pt x="279" y="496"/>
                      <a:pt x="279" y="465"/>
                    </a:cubicBezTo>
                    <a:cubicBezTo>
                      <a:pt x="279" y="465"/>
                      <a:pt x="279" y="465"/>
                      <a:pt x="309" y="465"/>
                    </a:cubicBezTo>
                    <a:lnTo>
                      <a:pt x="309" y="465"/>
                    </a:lnTo>
                    <a:lnTo>
                      <a:pt x="309" y="465"/>
                    </a:lnTo>
                    <a:cubicBezTo>
                      <a:pt x="309" y="434"/>
                      <a:pt x="309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72" y="403"/>
                    </a:cubicBezTo>
                    <a:cubicBezTo>
                      <a:pt x="372" y="372"/>
                      <a:pt x="372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1" y="372"/>
                      <a:pt x="341" y="34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37"/>
              <p:cNvSpPr/>
              <p:nvPr/>
            </p:nvSpPr>
            <p:spPr>
              <a:xfrm>
                <a:off x="4181475" y="3017838"/>
                <a:ext cx="134938" cy="134937"/>
              </a:xfrm>
              <a:custGeom>
                <a:rect b="b" l="l" r="r" t="t"/>
                <a:pathLst>
                  <a:path extrusionOk="0" h="373" w="373">
                    <a:moveTo>
                      <a:pt x="341" y="218"/>
                    </a:moveTo>
                    <a:lnTo>
                      <a:pt x="341" y="218"/>
                    </a:lnTo>
                    <a:lnTo>
                      <a:pt x="341" y="187"/>
                    </a:lnTo>
                    <a:lnTo>
                      <a:pt x="341" y="187"/>
                    </a:lnTo>
                    <a:lnTo>
                      <a:pt x="341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1" y="124"/>
                      <a:pt x="341" y="124"/>
                      <a:pt x="341" y="94"/>
                    </a:cubicBezTo>
                    <a:lnTo>
                      <a:pt x="341" y="94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41" y="63"/>
                      <a:pt x="310" y="63"/>
                    </a:cubicBezTo>
                    <a:cubicBezTo>
                      <a:pt x="310" y="63"/>
                      <a:pt x="310" y="32"/>
                      <a:pt x="279" y="32"/>
                    </a:cubicBezTo>
                    <a:lnTo>
                      <a:pt x="279" y="32"/>
                    </a:lnTo>
                    <a:cubicBezTo>
                      <a:pt x="279" y="32"/>
                      <a:pt x="279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32"/>
                    </a:lnTo>
                    <a:cubicBezTo>
                      <a:pt x="186" y="32"/>
                      <a:pt x="186" y="63"/>
                      <a:pt x="155" y="63"/>
                    </a:cubicBezTo>
                    <a:lnTo>
                      <a:pt x="155" y="63"/>
                    </a:lnTo>
                    <a:lnTo>
                      <a:pt x="124" y="94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124"/>
                      <a:pt x="93" y="156"/>
                      <a:pt x="62" y="156"/>
                    </a:cubicBezTo>
                    <a:lnTo>
                      <a:pt x="62" y="156"/>
                    </a:lnTo>
                    <a:lnTo>
                      <a:pt x="62" y="156"/>
                    </a:lnTo>
                    <a:cubicBezTo>
                      <a:pt x="31" y="156"/>
                      <a:pt x="31" y="156"/>
                      <a:pt x="31" y="156"/>
                    </a:cubicBezTo>
                    <a:lnTo>
                      <a:pt x="31" y="156"/>
                    </a:lnTo>
                    <a:lnTo>
                      <a:pt x="31" y="156"/>
                    </a:ln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56"/>
                      <a:pt x="0" y="156"/>
                      <a:pt x="0" y="187"/>
                    </a:cubicBezTo>
                    <a:lnTo>
                      <a:pt x="0" y="187"/>
                    </a:lnTo>
                    <a:cubicBezTo>
                      <a:pt x="0" y="187"/>
                      <a:pt x="0" y="187"/>
                      <a:pt x="31" y="187"/>
                    </a:cubicBezTo>
                    <a:cubicBezTo>
                      <a:pt x="31" y="218"/>
                      <a:pt x="31" y="218"/>
                      <a:pt x="31" y="218"/>
                    </a:cubicBezTo>
                    <a:lnTo>
                      <a:pt x="62" y="218"/>
                    </a:lnTo>
                    <a:cubicBezTo>
                      <a:pt x="62" y="218"/>
                      <a:pt x="93" y="248"/>
                      <a:pt x="93" y="280"/>
                    </a:cubicBezTo>
                    <a:lnTo>
                      <a:pt x="93" y="280"/>
                    </a:lnTo>
                    <a:cubicBezTo>
                      <a:pt x="124" y="280"/>
                      <a:pt x="124" y="311"/>
                      <a:pt x="124" y="311"/>
                    </a:cubicBez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cubicBezTo>
                      <a:pt x="155" y="342"/>
                      <a:pt x="155" y="342"/>
                      <a:pt x="155" y="342"/>
                    </a:cubicBezTo>
                    <a:cubicBezTo>
                      <a:pt x="186" y="342"/>
                      <a:pt x="186" y="342"/>
                      <a:pt x="186" y="342"/>
                    </a:cubicBezTo>
                    <a:cubicBezTo>
                      <a:pt x="186" y="372"/>
                      <a:pt x="186" y="372"/>
                      <a:pt x="186" y="372"/>
                    </a:cubicBez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310" y="342"/>
                      <a:pt x="310" y="342"/>
                      <a:pt x="341" y="342"/>
                    </a:cubicBezTo>
                    <a:lnTo>
                      <a:pt x="341" y="342"/>
                    </a:lnTo>
                    <a:cubicBezTo>
                      <a:pt x="341" y="311"/>
                      <a:pt x="341" y="311"/>
                      <a:pt x="341" y="311"/>
                    </a:cubicBezTo>
                    <a:lnTo>
                      <a:pt x="341" y="311"/>
                    </a:lnTo>
                    <a:cubicBezTo>
                      <a:pt x="341" y="280"/>
                      <a:pt x="341" y="280"/>
                      <a:pt x="341" y="248"/>
                    </a:cubicBezTo>
                    <a:lnTo>
                      <a:pt x="372" y="248"/>
                    </a:lnTo>
                    <a:lnTo>
                      <a:pt x="341" y="218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37"/>
              <p:cNvSpPr/>
              <p:nvPr/>
            </p:nvSpPr>
            <p:spPr>
              <a:xfrm>
                <a:off x="4327525" y="2884488"/>
                <a:ext cx="44450" cy="133350"/>
              </a:xfrm>
              <a:custGeom>
                <a:rect b="b" l="l" r="r" t="t"/>
                <a:pathLst>
                  <a:path extrusionOk="0" h="372" w="125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86"/>
                      <a:pt x="31" y="186"/>
                      <a:pt x="31" y="154"/>
                    </a:cubicBezTo>
                    <a:lnTo>
                      <a:pt x="31" y="154"/>
                    </a:lnTo>
                    <a:lnTo>
                      <a:pt x="31" y="154"/>
                    </a:lnTo>
                    <a:lnTo>
                      <a:pt x="31" y="154"/>
                    </a:lnTo>
                    <a:cubicBezTo>
                      <a:pt x="31" y="154"/>
                      <a:pt x="31" y="154"/>
                      <a:pt x="31" y="124"/>
                    </a:cubicBezTo>
                    <a:cubicBezTo>
                      <a:pt x="31" y="124"/>
                      <a:pt x="31" y="124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62"/>
                      <a:pt x="62" y="31"/>
                      <a:pt x="62" y="31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93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48"/>
                      <a:pt x="31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93" y="248"/>
                      <a:pt x="93" y="279"/>
                    </a:cubicBezTo>
                    <a:lnTo>
                      <a:pt x="93" y="310"/>
                    </a:lnTo>
                    <a:lnTo>
                      <a:pt x="93" y="310"/>
                    </a:lnTo>
                    <a:lnTo>
                      <a:pt x="93" y="310"/>
                    </a:lnTo>
                    <a:cubicBezTo>
                      <a:pt x="93" y="341"/>
                      <a:pt x="93" y="341"/>
                      <a:pt x="93" y="371"/>
                    </a:cubicBez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cubicBezTo>
                      <a:pt x="93" y="371"/>
                      <a:pt x="93" y="371"/>
                      <a:pt x="124" y="371"/>
                    </a:cubicBezTo>
                    <a:lnTo>
                      <a:pt x="124" y="37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10"/>
                    </a:lnTo>
                    <a:cubicBezTo>
                      <a:pt x="124" y="310"/>
                      <a:pt x="124" y="310"/>
                      <a:pt x="124" y="279"/>
                    </a:cubicBezTo>
                    <a:lnTo>
                      <a:pt x="124" y="279"/>
                    </a:lnTo>
                    <a:cubicBezTo>
                      <a:pt x="93" y="279"/>
                      <a:pt x="93" y="279"/>
                      <a:pt x="93" y="279"/>
                    </a:cubicBezTo>
                    <a:cubicBezTo>
                      <a:pt x="93" y="248"/>
                      <a:pt x="93" y="248"/>
                      <a:pt x="62" y="248"/>
                    </a:cubicBezTo>
                    <a:cubicBezTo>
                      <a:pt x="62" y="217"/>
                      <a:pt x="62" y="217"/>
                      <a:pt x="62" y="217"/>
                    </a:cubicBezTo>
                    <a:lnTo>
                      <a:pt x="62" y="217"/>
                    </a:lnTo>
                    <a:cubicBezTo>
                      <a:pt x="62" y="217"/>
                      <a:pt x="31" y="217"/>
                      <a:pt x="31" y="186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37"/>
              <p:cNvSpPr/>
              <p:nvPr/>
            </p:nvSpPr>
            <p:spPr>
              <a:xfrm>
                <a:off x="3333750" y="2025650"/>
                <a:ext cx="146050" cy="123825"/>
              </a:xfrm>
              <a:custGeom>
                <a:rect b="b" l="l" r="r" t="t"/>
                <a:pathLst>
                  <a:path extrusionOk="0" h="342" w="405">
                    <a:moveTo>
                      <a:pt x="217" y="217"/>
                    </a:moveTo>
                    <a:lnTo>
                      <a:pt x="217" y="217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404" y="31"/>
                      <a:pt x="404" y="31"/>
                      <a:pt x="404" y="31"/>
                    </a:cubicBezTo>
                    <a:cubicBezTo>
                      <a:pt x="404" y="0"/>
                      <a:pt x="404" y="0"/>
                      <a:pt x="404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186" y="0"/>
                      <a:pt x="186" y="31"/>
                    </a:cubicBezTo>
                    <a:cubicBezTo>
                      <a:pt x="186" y="31"/>
                      <a:pt x="186" y="63"/>
                      <a:pt x="156" y="63"/>
                    </a:cubicBezTo>
                    <a:lnTo>
                      <a:pt x="124" y="94"/>
                    </a:lnTo>
                    <a:lnTo>
                      <a:pt x="124" y="94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87"/>
                      <a:pt x="93" y="187"/>
                    </a:cubicBezTo>
                    <a:cubicBezTo>
                      <a:pt x="93" y="18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311"/>
                    </a:cubicBezTo>
                    <a:lnTo>
                      <a:pt x="0" y="311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41"/>
                    </a:lnTo>
                    <a:cubicBezTo>
                      <a:pt x="156" y="341"/>
                      <a:pt x="156" y="341"/>
                      <a:pt x="156" y="341"/>
                    </a:cubicBezTo>
                    <a:lnTo>
                      <a:pt x="156" y="341"/>
                    </a:lnTo>
                    <a:lnTo>
                      <a:pt x="156" y="311"/>
                    </a:lnTo>
                    <a:cubicBezTo>
                      <a:pt x="156" y="279"/>
                      <a:pt x="156" y="279"/>
                      <a:pt x="186" y="248"/>
                    </a:cubicBezTo>
                    <a:cubicBezTo>
                      <a:pt x="186" y="217"/>
                      <a:pt x="217" y="217"/>
                      <a:pt x="217" y="217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37"/>
              <p:cNvSpPr/>
              <p:nvPr/>
            </p:nvSpPr>
            <p:spPr>
              <a:xfrm>
                <a:off x="3502025" y="1801813"/>
                <a:ext cx="390525" cy="401637"/>
              </a:xfrm>
              <a:custGeom>
                <a:rect b="b" l="l" r="r" t="t"/>
                <a:pathLst>
                  <a:path extrusionOk="0" h="1117" w="1085">
                    <a:moveTo>
                      <a:pt x="0" y="590"/>
                    </a:moveTo>
                    <a:lnTo>
                      <a:pt x="0" y="590"/>
                    </a:lnTo>
                    <a:lnTo>
                      <a:pt x="0" y="590"/>
                    </a:lnTo>
                    <a:cubicBezTo>
                      <a:pt x="527" y="992"/>
                      <a:pt x="527" y="992"/>
                      <a:pt x="527" y="992"/>
                    </a:cubicBezTo>
                    <a:lnTo>
                      <a:pt x="527" y="992"/>
                    </a:lnTo>
                    <a:cubicBezTo>
                      <a:pt x="559" y="1023"/>
                      <a:pt x="559" y="1023"/>
                      <a:pt x="559" y="1023"/>
                    </a:cubicBezTo>
                    <a:lnTo>
                      <a:pt x="559" y="1023"/>
                    </a:lnTo>
                    <a:lnTo>
                      <a:pt x="559" y="1023"/>
                    </a:lnTo>
                    <a:lnTo>
                      <a:pt x="559" y="1023"/>
                    </a:lnTo>
                    <a:cubicBezTo>
                      <a:pt x="589" y="1023"/>
                      <a:pt x="589" y="1023"/>
                      <a:pt x="589" y="1055"/>
                    </a:cubicBezTo>
                    <a:cubicBezTo>
                      <a:pt x="620" y="1055"/>
                      <a:pt x="620" y="1055"/>
                      <a:pt x="620" y="1055"/>
                    </a:cubicBezTo>
                    <a:cubicBezTo>
                      <a:pt x="651" y="1055"/>
                      <a:pt x="651" y="1085"/>
                      <a:pt x="651" y="1085"/>
                    </a:cubicBezTo>
                    <a:cubicBezTo>
                      <a:pt x="651" y="1116"/>
                      <a:pt x="651" y="1116"/>
                      <a:pt x="651" y="1116"/>
                    </a:cubicBezTo>
                    <a:lnTo>
                      <a:pt x="651" y="1116"/>
                    </a:lnTo>
                    <a:cubicBezTo>
                      <a:pt x="651" y="1085"/>
                      <a:pt x="651" y="1085"/>
                      <a:pt x="651" y="1085"/>
                    </a:cubicBezTo>
                    <a:cubicBezTo>
                      <a:pt x="683" y="1085"/>
                      <a:pt x="683" y="1085"/>
                      <a:pt x="683" y="1085"/>
                    </a:cubicBezTo>
                    <a:cubicBezTo>
                      <a:pt x="683" y="1085"/>
                      <a:pt x="683" y="1085"/>
                      <a:pt x="713" y="1085"/>
                    </a:cubicBezTo>
                    <a:cubicBezTo>
                      <a:pt x="744" y="1085"/>
                      <a:pt x="744" y="1085"/>
                      <a:pt x="744" y="1085"/>
                    </a:cubicBezTo>
                    <a:cubicBezTo>
                      <a:pt x="775" y="1085"/>
                      <a:pt x="775" y="1055"/>
                      <a:pt x="807" y="1055"/>
                    </a:cubicBezTo>
                    <a:lnTo>
                      <a:pt x="807" y="1055"/>
                    </a:lnTo>
                    <a:cubicBezTo>
                      <a:pt x="837" y="1023"/>
                      <a:pt x="837" y="992"/>
                      <a:pt x="868" y="992"/>
                    </a:cubicBezTo>
                    <a:cubicBezTo>
                      <a:pt x="899" y="961"/>
                      <a:pt x="961" y="899"/>
                      <a:pt x="1023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68"/>
                    </a:lnTo>
                    <a:lnTo>
                      <a:pt x="1055" y="868"/>
                    </a:lnTo>
                    <a:cubicBezTo>
                      <a:pt x="1084" y="837"/>
                      <a:pt x="1084" y="837"/>
                      <a:pt x="1084" y="837"/>
                    </a:cubicBezTo>
                    <a:lnTo>
                      <a:pt x="1084" y="837"/>
                    </a:lnTo>
                    <a:cubicBezTo>
                      <a:pt x="1054" y="807"/>
                      <a:pt x="1055" y="807"/>
                      <a:pt x="1055" y="807"/>
                    </a:cubicBezTo>
                    <a:lnTo>
                      <a:pt x="1023" y="807"/>
                    </a:lnTo>
                    <a:cubicBezTo>
                      <a:pt x="992" y="807"/>
                      <a:pt x="992" y="775"/>
                      <a:pt x="992" y="775"/>
                    </a:cubicBezTo>
                    <a:lnTo>
                      <a:pt x="992" y="775"/>
                    </a:lnTo>
                    <a:cubicBezTo>
                      <a:pt x="992" y="775"/>
                      <a:pt x="992" y="775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31" y="683"/>
                    </a:lnTo>
                    <a:lnTo>
                      <a:pt x="931" y="683"/>
                    </a:lnTo>
                    <a:lnTo>
                      <a:pt x="961" y="651"/>
                    </a:lnTo>
                    <a:lnTo>
                      <a:pt x="961" y="651"/>
                    </a:lnTo>
                    <a:lnTo>
                      <a:pt x="961" y="651"/>
                    </a:lnTo>
                    <a:cubicBezTo>
                      <a:pt x="961" y="620"/>
                      <a:pt x="961" y="620"/>
                      <a:pt x="961" y="620"/>
                    </a:cubicBezTo>
                    <a:lnTo>
                      <a:pt x="961" y="590"/>
                    </a:lnTo>
                    <a:lnTo>
                      <a:pt x="961" y="590"/>
                    </a:lnTo>
                    <a:lnTo>
                      <a:pt x="961" y="559"/>
                    </a:lnTo>
                    <a:cubicBezTo>
                      <a:pt x="961" y="559"/>
                      <a:pt x="961" y="559"/>
                      <a:pt x="961" y="527"/>
                    </a:cubicBezTo>
                    <a:lnTo>
                      <a:pt x="961" y="496"/>
                    </a:lnTo>
                    <a:cubicBezTo>
                      <a:pt x="961" y="496"/>
                      <a:pt x="961" y="496"/>
                      <a:pt x="961" y="466"/>
                    </a:cubicBezTo>
                    <a:lnTo>
                      <a:pt x="961" y="466"/>
                    </a:lnTo>
                    <a:lnTo>
                      <a:pt x="961" y="466"/>
                    </a:lnTo>
                    <a:cubicBezTo>
                      <a:pt x="961" y="466"/>
                      <a:pt x="931" y="466"/>
                      <a:pt x="931" y="435"/>
                    </a:cubicBezTo>
                    <a:lnTo>
                      <a:pt x="931" y="435"/>
                    </a:lnTo>
                    <a:lnTo>
                      <a:pt x="931" y="435"/>
                    </a:lnTo>
                    <a:cubicBezTo>
                      <a:pt x="931" y="435"/>
                      <a:pt x="931" y="403"/>
                      <a:pt x="961" y="403"/>
                    </a:cubicBezTo>
                    <a:cubicBezTo>
                      <a:pt x="931" y="403"/>
                      <a:pt x="931" y="372"/>
                      <a:pt x="931" y="372"/>
                    </a:cubicBezTo>
                    <a:lnTo>
                      <a:pt x="931" y="372"/>
                    </a:lnTo>
                    <a:cubicBezTo>
                      <a:pt x="931" y="342"/>
                      <a:pt x="931" y="342"/>
                      <a:pt x="931" y="342"/>
                    </a:cubicBezTo>
                    <a:cubicBezTo>
                      <a:pt x="931" y="311"/>
                      <a:pt x="931" y="311"/>
                      <a:pt x="931" y="311"/>
                    </a:cubicBezTo>
                    <a:cubicBezTo>
                      <a:pt x="931" y="311"/>
                      <a:pt x="931" y="311"/>
                      <a:pt x="899" y="311"/>
                    </a:cubicBezTo>
                    <a:cubicBezTo>
                      <a:pt x="899" y="311"/>
                      <a:pt x="899" y="311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48"/>
                      <a:pt x="868" y="248"/>
                      <a:pt x="837" y="218"/>
                    </a:cubicBezTo>
                    <a:lnTo>
                      <a:pt x="837" y="218"/>
                    </a:lnTo>
                    <a:lnTo>
                      <a:pt x="837" y="218"/>
                    </a:lnTo>
                    <a:lnTo>
                      <a:pt x="837" y="187"/>
                    </a:lnTo>
                    <a:lnTo>
                      <a:pt x="837" y="187"/>
                    </a:lnTo>
                    <a:lnTo>
                      <a:pt x="837" y="187"/>
                    </a:lnTo>
                    <a:cubicBezTo>
                      <a:pt x="837" y="155"/>
                      <a:pt x="837" y="155"/>
                      <a:pt x="868" y="124"/>
                    </a:cubicBezTo>
                    <a:lnTo>
                      <a:pt x="868" y="124"/>
                    </a:lnTo>
                    <a:cubicBezTo>
                      <a:pt x="868" y="124"/>
                      <a:pt x="868" y="124"/>
                      <a:pt x="899" y="94"/>
                    </a:cubicBezTo>
                    <a:lnTo>
                      <a:pt x="899" y="94"/>
                    </a:lnTo>
                    <a:lnTo>
                      <a:pt x="899" y="94"/>
                    </a:lnTo>
                    <a:lnTo>
                      <a:pt x="899" y="63"/>
                    </a:lnTo>
                    <a:lnTo>
                      <a:pt x="899" y="63"/>
                    </a:lnTo>
                    <a:lnTo>
                      <a:pt x="899" y="31"/>
                    </a:lnTo>
                    <a:lnTo>
                      <a:pt x="899" y="31"/>
                    </a:lnTo>
                    <a:cubicBezTo>
                      <a:pt x="899" y="31"/>
                      <a:pt x="899" y="31"/>
                      <a:pt x="899" y="0"/>
                    </a:cubicBez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cubicBezTo>
                      <a:pt x="807" y="0"/>
                      <a:pt x="807" y="0"/>
                      <a:pt x="807" y="0"/>
                    </a:cubicBezTo>
                    <a:lnTo>
                      <a:pt x="807" y="0"/>
                    </a:lnTo>
                    <a:lnTo>
                      <a:pt x="775" y="31"/>
                    </a:lnTo>
                    <a:cubicBezTo>
                      <a:pt x="744" y="31"/>
                      <a:pt x="744" y="31"/>
                      <a:pt x="744" y="31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cubicBezTo>
                      <a:pt x="683" y="0"/>
                      <a:pt x="683" y="0"/>
                      <a:pt x="683" y="0"/>
                    </a:cubicBezTo>
                    <a:lnTo>
                      <a:pt x="683" y="0"/>
                    </a:lnTo>
                    <a:cubicBezTo>
                      <a:pt x="683" y="0"/>
                      <a:pt x="683" y="0"/>
                      <a:pt x="651" y="0"/>
                    </a:cubicBezTo>
                    <a:lnTo>
                      <a:pt x="620" y="31"/>
                    </a:lnTo>
                    <a:cubicBezTo>
                      <a:pt x="589" y="31"/>
                      <a:pt x="58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7" y="31"/>
                    </a:cubicBezTo>
                    <a:lnTo>
                      <a:pt x="496" y="63"/>
                    </a:lnTo>
                    <a:cubicBezTo>
                      <a:pt x="496" y="63"/>
                      <a:pt x="496" y="63"/>
                      <a:pt x="465" y="63"/>
                    </a:cubicBezTo>
                    <a:cubicBezTo>
                      <a:pt x="465" y="94"/>
                      <a:pt x="435" y="94"/>
                      <a:pt x="403" y="94"/>
                    </a:cubicBezTo>
                    <a:lnTo>
                      <a:pt x="403" y="94"/>
                    </a:lnTo>
                    <a:cubicBezTo>
                      <a:pt x="403" y="94"/>
                      <a:pt x="403" y="94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72" y="155"/>
                      <a:pt x="372" y="155"/>
                      <a:pt x="372" y="187"/>
                    </a:cubicBezTo>
                    <a:lnTo>
                      <a:pt x="372" y="187"/>
                    </a:lnTo>
                    <a:cubicBezTo>
                      <a:pt x="372" y="187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79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372" y="311"/>
                      <a:pt x="372" y="342"/>
                    </a:cubicBezTo>
                    <a:lnTo>
                      <a:pt x="372" y="342"/>
                    </a:lnTo>
                    <a:cubicBezTo>
                      <a:pt x="372" y="342"/>
                      <a:pt x="372" y="342"/>
                      <a:pt x="341" y="342"/>
                    </a:cubicBezTo>
                    <a:cubicBezTo>
                      <a:pt x="341" y="342"/>
                      <a:pt x="341" y="342"/>
                      <a:pt x="311" y="342"/>
                    </a:cubicBezTo>
                    <a:lnTo>
                      <a:pt x="311" y="34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279" y="372"/>
                      <a:pt x="279" y="372"/>
                      <a:pt x="248" y="372"/>
                    </a:cubicBezTo>
                    <a:cubicBezTo>
                      <a:pt x="248" y="403"/>
                      <a:pt x="248" y="403"/>
                      <a:pt x="248" y="403"/>
                    </a:cubicBezTo>
                    <a:cubicBezTo>
                      <a:pt x="248" y="403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cubicBezTo>
                      <a:pt x="186" y="435"/>
                      <a:pt x="186" y="435"/>
                      <a:pt x="186" y="435"/>
                    </a:cubicBezTo>
                    <a:lnTo>
                      <a:pt x="186" y="435"/>
                    </a:lnTo>
                    <a:lnTo>
                      <a:pt x="186" y="435"/>
                    </a:lnTo>
                    <a:cubicBezTo>
                      <a:pt x="186" y="466"/>
                      <a:pt x="155" y="466"/>
                      <a:pt x="155" y="466"/>
                    </a:cubicBezTo>
                    <a:cubicBezTo>
                      <a:pt x="124" y="466"/>
                      <a:pt x="124" y="466"/>
                      <a:pt x="124" y="466"/>
                    </a:cubicBezTo>
                    <a:lnTo>
                      <a:pt x="124" y="466"/>
                    </a:lnTo>
                    <a:lnTo>
                      <a:pt x="124" y="466"/>
                    </a:lnTo>
                    <a:lnTo>
                      <a:pt x="93" y="496"/>
                    </a:lnTo>
                    <a:cubicBezTo>
                      <a:pt x="93" y="496"/>
                      <a:pt x="93" y="496"/>
                      <a:pt x="63" y="496"/>
                    </a:cubicBezTo>
                    <a:lnTo>
                      <a:pt x="63" y="496"/>
                    </a:lnTo>
                    <a:lnTo>
                      <a:pt x="63" y="496"/>
                    </a:lnTo>
                    <a:cubicBezTo>
                      <a:pt x="31" y="496"/>
                      <a:pt x="31" y="496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0" y="527"/>
                      <a:pt x="0" y="527"/>
                      <a:pt x="0" y="527"/>
                    </a:cubicBezTo>
                    <a:lnTo>
                      <a:pt x="0" y="527"/>
                    </a:lnTo>
                    <a:cubicBezTo>
                      <a:pt x="0" y="559"/>
                      <a:pt x="0" y="559"/>
                      <a:pt x="0" y="559"/>
                    </a:cubicBezTo>
                    <a:lnTo>
                      <a:pt x="0" y="59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37"/>
              <p:cNvSpPr/>
              <p:nvPr/>
            </p:nvSpPr>
            <p:spPr>
              <a:xfrm>
                <a:off x="3848100" y="2427288"/>
                <a:ext cx="133350" cy="168275"/>
              </a:xfrm>
              <a:custGeom>
                <a:rect b="b" l="l" r="r" t="t"/>
                <a:pathLst>
                  <a:path extrusionOk="0" h="466" w="372">
                    <a:moveTo>
                      <a:pt x="0" y="310"/>
                    </a:moveTo>
                    <a:lnTo>
                      <a:pt x="0" y="310"/>
                    </a:lnTo>
                    <a:lnTo>
                      <a:pt x="31" y="310"/>
                    </a:lnTo>
                    <a:cubicBezTo>
                      <a:pt x="62" y="341"/>
                      <a:pt x="62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34"/>
                      <a:pt x="62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123" y="434"/>
                      <a:pt x="123" y="434"/>
                      <a:pt x="123" y="434"/>
                    </a:cubicBezTo>
                    <a:cubicBezTo>
                      <a:pt x="154" y="434"/>
                      <a:pt x="154" y="434"/>
                      <a:pt x="154" y="434"/>
                    </a:cubicBezTo>
                    <a:lnTo>
                      <a:pt x="154" y="434"/>
                    </a:lnTo>
                    <a:cubicBezTo>
                      <a:pt x="154" y="434"/>
                      <a:pt x="185" y="434"/>
                      <a:pt x="216" y="465"/>
                    </a:cubicBezTo>
                    <a:lnTo>
                      <a:pt x="216" y="465"/>
                    </a:lnTo>
                    <a:lnTo>
                      <a:pt x="216" y="465"/>
                    </a:lnTo>
                    <a:lnTo>
                      <a:pt x="216" y="465"/>
                    </a:lnTo>
                    <a:cubicBezTo>
                      <a:pt x="340" y="465"/>
                      <a:pt x="340" y="465"/>
                      <a:pt x="340" y="465"/>
                    </a:cubicBezTo>
                    <a:cubicBezTo>
                      <a:pt x="340" y="465"/>
                      <a:pt x="340" y="465"/>
                      <a:pt x="371" y="465"/>
                    </a:cubicBezTo>
                    <a:lnTo>
                      <a:pt x="371" y="465"/>
                    </a:lnTo>
                    <a:lnTo>
                      <a:pt x="371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cubicBezTo>
                      <a:pt x="340" y="403"/>
                      <a:pt x="309" y="403"/>
                      <a:pt x="309" y="403"/>
                    </a:cubicBezTo>
                    <a:lnTo>
                      <a:pt x="309" y="372"/>
                    </a:lnTo>
                    <a:cubicBezTo>
                      <a:pt x="309" y="341"/>
                      <a:pt x="309" y="341"/>
                      <a:pt x="309" y="341"/>
                    </a:cubicBezTo>
                    <a:lnTo>
                      <a:pt x="278" y="341"/>
                    </a:lnTo>
                    <a:cubicBezTo>
                      <a:pt x="278" y="310"/>
                      <a:pt x="278" y="310"/>
                      <a:pt x="278" y="310"/>
                    </a:cubicBezTo>
                    <a:cubicBezTo>
                      <a:pt x="278" y="310"/>
                      <a:pt x="278" y="310"/>
                      <a:pt x="278" y="279"/>
                    </a:cubicBezTo>
                    <a:lnTo>
                      <a:pt x="278" y="279"/>
                    </a:lnTo>
                    <a:lnTo>
                      <a:pt x="278" y="279"/>
                    </a:lnTo>
                    <a:cubicBezTo>
                      <a:pt x="278" y="248"/>
                      <a:pt x="278" y="248"/>
                      <a:pt x="278" y="248"/>
                    </a:cubicBezTo>
                    <a:lnTo>
                      <a:pt x="278" y="248"/>
                    </a:lnTo>
                    <a:lnTo>
                      <a:pt x="278" y="248"/>
                    </a:lnTo>
                    <a:cubicBezTo>
                      <a:pt x="278" y="21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309" y="155"/>
                    </a:lnTo>
                    <a:lnTo>
                      <a:pt x="309" y="124"/>
                    </a:lnTo>
                    <a:cubicBezTo>
                      <a:pt x="309" y="93"/>
                      <a:pt x="309" y="93"/>
                      <a:pt x="309" y="93"/>
                    </a:cubicBezTo>
                    <a:cubicBezTo>
                      <a:pt x="309" y="63"/>
                      <a:pt x="278" y="63"/>
                      <a:pt x="278" y="63"/>
                    </a:cubicBezTo>
                    <a:cubicBezTo>
                      <a:pt x="278" y="63"/>
                      <a:pt x="278" y="63"/>
                      <a:pt x="247" y="31"/>
                    </a:cubicBezTo>
                    <a:lnTo>
                      <a:pt x="247" y="31"/>
                    </a:lnTo>
                    <a:cubicBezTo>
                      <a:pt x="216" y="31"/>
                      <a:pt x="216" y="31"/>
                      <a:pt x="216" y="31"/>
                    </a:cubicBezTo>
                    <a:cubicBezTo>
                      <a:pt x="247" y="31"/>
                      <a:pt x="247" y="31"/>
                      <a:pt x="247" y="31"/>
                    </a:cubicBezTo>
                    <a:cubicBezTo>
                      <a:pt x="247" y="0"/>
                      <a:pt x="247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47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63"/>
                    </a:cubicBezTo>
                    <a:cubicBezTo>
                      <a:pt x="216" y="63"/>
                      <a:pt x="216" y="63"/>
                      <a:pt x="216" y="93"/>
                    </a:cubicBezTo>
                    <a:lnTo>
                      <a:pt x="185" y="93"/>
                    </a:lnTo>
                    <a:lnTo>
                      <a:pt x="185" y="124"/>
                    </a:lnTo>
                    <a:cubicBezTo>
                      <a:pt x="185" y="155"/>
                      <a:pt x="154" y="187"/>
                      <a:pt x="154" y="187"/>
                    </a:cubicBezTo>
                    <a:lnTo>
                      <a:pt x="154" y="187"/>
                    </a:lnTo>
                    <a:lnTo>
                      <a:pt x="154" y="187"/>
                    </a:lnTo>
                    <a:lnTo>
                      <a:pt x="154" y="187"/>
                    </a:lnTo>
                    <a:cubicBezTo>
                      <a:pt x="154" y="187"/>
                      <a:pt x="154" y="217"/>
                      <a:pt x="123" y="217"/>
                    </a:cubicBezTo>
                    <a:lnTo>
                      <a:pt x="123" y="217"/>
                    </a:lnTo>
                    <a:cubicBezTo>
                      <a:pt x="93" y="217"/>
                      <a:pt x="94" y="217"/>
                      <a:pt x="94" y="217"/>
                    </a:cubicBezTo>
                    <a:lnTo>
                      <a:pt x="94" y="217"/>
                    </a:lnTo>
                    <a:lnTo>
                      <a:pt x="94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31" y="217"/>
                      <a:pt x="0" y="248"/>
                      <a:pt x="0" y="248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310"/>
                      <a:pt x="0" y="310"/>
                      <a:pt x="0" y="31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37"/>
              <p:cNvSpPr/>
              <p:nvPr/>
            </p:nvSpPr>
            <p:spPr>
              <a:xfrm>
                <a:off x="4259263" y="2684463"/>
                <a:ext cx="190500" cy="223837"/>
              </a:xfrm>
              <a:custGeom>
                <a:rect b="b" l="l" r="r" t="t"/>
                <a:pathLst>
                  <a:path extrusionOk="0" h="621" w="528">
                    <a:moveTo>
                      <a:pt x="465" y="310"/>
                    </a:moveTo>
                    <a:lnTo>
                      <a:pt x="465" y="310"/>
                    </a:lnTo>
                    <a:cubicBezTo>
                      <a:pt x="465" y="310"/>
                      <a:pt x="465" y="279"/>
                      <a:pt x="465" y="248"/>
                    </a:cubicBezTo>
                    <a:lnTo>
                      <a:pt x="465" y="248"/>
                    </a:ln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cubicBezTo>
                      <a:pt x="403" y="155"/>
                      <a:pt x="403" y="155"/>
                      <a:pt x="403" y="155"/>
                    </a:cubicBezTo>
                    <a:cubicBezTo>
                      <a:pt x="403" y="124"/>
                      <a:pt x="403" y="124"/>
                      <a:pt x="403" y="124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31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62" y="93"/>
                    </a:cubicBez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79"/>
                      <a:pt x="0" y="279"/>
                      <a:pt x="0" y="310"/>
                    </a:cubicBezTo>
                    <a:cubicBezTo>
                      <a:pt x="0" y="310"/>
                      <a:pt x="31" y="310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cubicBezTo>
                      <a:pt x="62" y="372"/>
                      <a:pt x="62" y="403"/>
                      <a:pt x="62" y="403"/>
                    </a:cubicBez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cubicBezTo>
                      <a:pt x="93" y="434"/>
                      <a:pt x="93" y="434"/>
                      <a:pt x="124" y="465"/>
                    </a:cubicBezTo>
                    <a:lnTo>
                      <a:pt x="124" y="465"/>
                    </a:lnTo>
                    <a:cubicBezTo>
                      <a:pt x="124" y="465"/>
                      <a:pt x="124" y="465"/>
                      <a:pt x="155" y="465"/>
                    </a:cubicBezTo>
                    <a:cubicBezTo>
                      <a:pt x="155" y="465"/>
                      <a:pt x="155" y="465"/>
                      <a:pt x="186" y="496"/>
                    </a:cubicBezTo>
                    <a:lnTo>
                      <a:pt x="186" y="496"/>
                    </a:lnTo>
                    <a:lnTo>
                      <a:pt x="186" y="496"/>
                    </a:lnTo>
                    <a:lnTo>
                      <a:pt x="186" y="496"/>
                    </a:lnTo>
                    <a:cubicBezTo>
                      <a:pt x="186" y="496"/>
                      <a:pt x="186" y="496"/>
                      <a:pt x="217" y="496"/>
                    </a:cubicBezTo>
                    <a:lnTo>
                      <a:pt x="217" y="496"/>
                    </a:lnTo>
                    <a:lnTo>
                      <a:pt x="217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cubicBezTo>
                      <a:pt x="248" y="496"/>
                      <a:pt x="279" y="496"/>
                      <a:pt x="279" y="527"/>
                    </a:cubicBez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27"/>
                      <a:pt x="279" y="527"/>
                      <a:pt x="279" y="558"/>
                    </a:cubicBezTo>
                    <a:lnTo>
                      <a:pt x="279" y="589"/>
                    </a:lnTo>
                    <a:cubicBezTo>
                      <a:pt x="279" y="589"/>
                      <a:pt x="279" y="589"/>
                      <a:pt x="279" y="620"/>
                    </a:cubicBezTo>
                    <a:lnTo>
                      <a:pt x="279" y="620"/>
                    </a:lnTo>
                    <a:lnTo>
                      <a:pt x="279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1" y="620"/>
                      <a:pt x="341" y="620"/>
                      <a:pt x="341" y="620"/>
                    </a:cubicBezTo>
                    <a:cubicBezTo>
                      <a:pt x="341" y="620"/>
                      <a:pt x="341" y="620"/>
                      <a:pt x="372" y="620"/>
                    </a:cubicBezTo>
                    <a:lnTo>
                      <a:pt x="372" y="620"/>
                    </a:lnTo>
                    <a:cubicBezTo>
                      <a:pt x="372" y="620"/>
                      <a:pt x="372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4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527" y="589"/>
                      <a:pt x="527" y="589"/>
                      <a:pt x="527" y="589"/>
                    </a:cubicBez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58"/>
                    </a:lnTo>
                    <a:lnTo>
                      <a:pt x="496" y="527"/>
                    </a:lnTo>
                    <a:lnTo>
                      <a:pt x="496" y="527"/>
                    </a:lnTo>
                    <a:cubicBezTo>
                      <a:pt x="496" y="496"/>
                      <a:pt x="496" y="496"/>
                      <a:pt x="496" y="496"/>
                    </a:cubicBezTo>
                    <a:cubicBezTo>
                      <a:pt x="496" y="465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372"/>
                    </a:lnTo>
                    <a:cubicBezTo>
                      <a:pt x="496" y="341"/>
                      <a:pt x="496" y="341"/>
                      <a:pt x="465" y="341"/>
                    </a:cubicBezTo>
                    <a:lnTo>
                      <a:pt x="465" y="31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37"/>
              <p:cNvSpPr/>
              <p:nvPr/>
            </p:nvSpPr>
            <p:spPr>
              <a:xfrm>
                <a:off x="3902075" y="2795588"/>
                <a:ext cx="234950" cy="257175"/>
              </a:xfrm>
              <a:custGeom>
                <a:rect b="b" l="l" r="r" t="t"/>
                <a:pathLst>
                  <a:path extrusionOk="0" h="714" w="652">
                    <a:moveTo>
                      <a:pt x="31" y="682"/>
                    </a:moveTo>
                    <a:lnTo>
                      <a:pt x="31" y="682"/>
                    </a:lnTo>
                    <a:lnTo>
                      <a:pt x="31" y="682"/>
                    </a:lnTo>
                    <a:lnTo>
                      <a:pt x="31" y="682"/>
                    </a:lnTo>
                    <a:cubicBezTo>
                      <a:pt x="31" y="682"/>
                      <a:pt x="31" y="682"/>
                      <a:pt x="31" y="651"/>
                    </a:cubicBezTo>
                    <a:lnTo>
                      <a:pt x="62" y="651"/>
                    </a:lnTo>
                    <a:lnTo>
                      <a:pt x="93" y="651"/>
                    </a:lnTo>
                    <a:lnTo>
                      <a:pt x="93" y="651"/>
                    </a:lnTo>
                    <a:lnTo>
                      <a:pt x="93" y="651"/>
                    </a:lnTo>
                    <a:cubicBezTo>
                      <a:pt x="93" y="682"/>
                      <a:pt x="124" y="682"/>
                      <a:pt x="124" y="682"/>
                    </a:cubicBezTo>
                    <a:cubicBezTo>
                      <a:pt x="124" y="682"/>
                      <a:pt x="124" y="682"/>
                      <a:pt x="155" y="682"/>
                    </a:cubicBezTo>
                    <a:cubicBezTo>
                      <a:pt x="155" y="682"/>
                      <a:pt x="248" y="682"/>
                      <a:pt x="279" y="682"/>
                    </a:cubicBezTo>
                    <a:lnTo>
                      <a:pt x="279" y="682"/>
                    </a:lnTo>
                    <a:lnTo>
                      <a:pt x="279" y="682"/>
                    </a:lnTo>
                    <a:cubicBezTo>
                      <a:pt x="310" y="682"/>
                      <a:pt x="341" y="682"/>
                      <a:pt x="341" y="682"/>
                    </a:cubicBezTo>
                    <a:cubicBezTo>
                      <a:pt x="372" y="682"/>
                      <a:pt x="372" y="682"/>
                      <a:pt x="372" y="682"/>
                    </a:cubicBezTo>
                    <a:cubicBezTo>
                      <a:pt x="372" y="713"/>
                      <a:pt x="372" y="713"/>
                      <a:pt x="372" y="713"/>
                    </a:cubicBezTo>
                    <a:cubicBezTo>
                      <a:pt x="496" y="713"/>
                      <a:pt x="496" y="713"/>
                      <a:pt x="496" y="713"/>
                    </a:cubicBezTo>
                    <a:cubicBezTo>
                      <a:pt x="496" y="713"/>
                      <a:pt x="496" y="713"/>
                      <a:pt x="527" y="713"/>
                    </a:cubicBezTo>
                    <a:cubicBezTo>
                      <a:pt x="527" y="713"/>
                      <a:pt x="558" y="713"/>
                      <a:pt x="589" y="713"/>
                    </a:cubicBezTo>
                    <a:cubicBezTo>
                      <a:pt x="558" y="713"/>
                      <a:pt x="558" y="682"/>
                      <a:pt x="558" y="682"/>
                    </a:cubicBezTo>
                    <a:lnTo>
                      <a:pt x="527" y="651"/>
                    </a:lnTo>
                    <a:lnTo>
                      <a:pt x="527" y="651"/>
                    </a:lnTo>
                    <a:lnTo>
                      <a:pt x="527" y="651"/>
                    </a:lnTo>
                    <a:cubicBezTo>
                      <a:pt x="527" y="402"/>
                      <a:pt x="527" y="402"/>
                      <a:pt x="527" y="402"/>
                    </a:cubicBezTo>
                    <a:cubicBezTo>
                      <a:pt x="651" y="402"/>
                      <a:pt x="651" y="402"/>
                      <a:pt x="651" y="402"/>
                    </a:cubicBezTo>
                    <a:cubicBezTo>
                      <a:pt x="651" y="341"/>
                      <a:pt x="651" y="341"/>
                      <a:pt x="651" y="341"/>
                    </a:cubicBezTo>
                    <a:cubicBezTo>
                      <a:pt x="620" y="341"/>
                      <a:pt x="589" y="341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558" y="341"/>
                      <a:pt x="558" y="341"/>
                      <a:pt x="558" y="310"/>
                    </a:cubicBezTo>
                    <a:cubicBezTo>
                      <a:pt x="527" y="310"/>
                      <a:pt x="527" y="310"/>
                      <a:pt x="527" y="310"/>
                    </a:cubicBezTo>
                    <a:cubicBezTo>
                      <a:pt x="527" y="310"/>
                      <a:pt x="527" y="310"/>
                      <a:pt x="527" y="279"/>
                    </a:cubicBezTo>
                    <a:cubicBezTo>
                      <a:pt x="527" y="279"/>
                      <a:pt x="527" y="279"/>
                      <a:pt x="527" y="248"/>
                    </a:cubicBez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27" y="186"/>
                      <a:pt x="527" y="186"/>
                      <a:pt x="527" y="186"/>
                    </a:cubicBezTo>
                    <a:lnTo>
                      <a:pt x="527" y="155"/>
                    </a:lnTo>
                    <a:cubicBezTo>
                      <a:pt x="527" y="124"/>
                      <a:pt x="527" y="124"/>
                      <a:pt x="527" y="124"/>
                    </a:cubicBezTo>
                    <a:lnTo>
                      <a:pt x="527" y="124"/>
                    </a:lnTo>
                    <a:lnTo>
                      <a:pt x="527" y="93"/>
                    </a:lnTo>
                    <a:lnTo>
                      <a:pt x="527" y="93"/>
                    </a:lnTo>
                    <a:cubicBezTo>
                      <a:pt x="434" y="93"/>
                      <a:pt x="434" y="93"/>
                      <a:pt x="434" y="93"/>
                    </a:cubicBezTo>
                    <a:cubicBezTo>
                      <a:pt x="434" y="62"/>
                      <a:pt x="434" y="62"/>
                      <a:pt x="434" y="62"/>
                    </a:cubicBezTo>
                    <a:lnTo>
                      <a:pt x="434" y="62"/>
                    </a:lnTo>
                    <a:cubicBezTo>
                      <a:pt x="434" y="93"/>
                      <a:pt x="434" y="93"/>
                      <a:pt x="434" y="124"/>
                    </a:cubicBezTo>
                    <a:lnTo>
                      <a:pt x="434" y="124"/>
                    </a:lnTo>
                    <a:lnTo>
                      <a:pt x="434" y="124"/>
                    </a:lnTo>
                    <a:cubicBezTo>
                      <a:pt x="434" y="124"/>
                      <a:pt x="434" y="155"/>
                      <a:pt x="403" y="155"/>
                    </a:cubicBezTo>
                    <a:cubicBezTo>
                      <a:pt x="403" y="155"/>
                      <a:pt x="372" y="155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41" y="124"/>
                      <a:pt x="341" y="155"/>
                      <a:pt x="341" y="155"/>
                    </a:cubicBezTo>
                    <a:cubicBezTo>
                      <a:pt x="310" y="155"/>
                      <a:pt x="310" y="155"/>
                      <a:pt x="310" y="155"/>
                    </a:cubicBezTo>
                    <a:cubicBezTo>
                      <a:pt x="310" y="155"/>
                      <a:pt x="310" y="155"/>
                      <a:pt x="279" y="155"/>
                    </a:cubicBezTo>
                    <a:cubicBezTo>
                      <a:pt x="279" y="124"/>
                      <a:pt x="279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62"/>
                      <a:pt x="248" y="31"/>
                      <a:pt x="21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62" y="31"/>
                      <a:pt x="93" y="93"/>
                      <a:pt x="93" y="93"/>
                    </a:cubicBezTo>
                    <a:cubicBezTo>
                      <a:pt x="93" y="124"/>
                      <a:pt x="93" y="124"/>
                      <a:pt x="93" y="155"/>
                    </a:cubicBezTo>
                    <a:lnTo>
                      <a:pt x="93" y="155"/>
                    </a:lnTo>
                    <a:lnTo>
                      <a:pt x="93" y="186"/>
                    </a:lnTo>
                    <a:cubicBezTo>
                      <a:pt x="93" y="217"/>
                      <a:pt x="93" y="248"/>
                      <a:pt x="93" y="248"/>
                    </a:cubicBezTo>
                    <a:cubicBezTo>
                      <a:pt x="124" y="248"/>
                      <a:pt x="124" y="279"/>
                      <a:pt x="124" y="279"/>
                    </a:cubicBezTo>
                    <a:cubicBezTo>
                      <a:pt x="124" y="279"/>
                      <a:pt x="124" y="310"/>
                      <a:pt x="124" y="341"/>
                    </a:cubicBez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93" y="402"/>
                      <a:pt x="93" y="434"/>
                    </a:cubicBezTo>
                    <a:lnTo>
                      <a:pt x="93" y="434"/>
                    </a:lnTo>
                    <a:cubicBezTo>
                      <a:pt x="93" y="434"/>
                      <a:pt x="62" y="434"/>
                      <a:pt x="62" y="465"/>
                    </a:cubicBezTo>
                    <a:cubicBezTo>
                      <a:pt x="62" y="465"/>
                      <a:pt x="62" y="465"/>
                      <a:pt x="31" y="465"/>
                    </a:cubicBezTo>
                    <a:cubicBezTo>
                      <a:pt x="31" y="496"/>
                      <a:pt x="31" y="527"/>
                      <a:pt x="31" y="558"/>
                    </a:cubicBezTo>
                    <a:cubicBezTo>
                      <a:pt x="31" y="589"/>
                      <a:pt x="31" y="619"/>
                      <a:pt x="0" y="619"/>
                    </a:cubicBezTo>
                    <a:lnTo>
                      <a:pt x="0" y="619"/>
                    </a:lnTo>
                    <a:cubicBezTo>
                      <a:pt x="0" y="619"/>
                      <a:pt x="0" y="651"/>
                      <a:pt x="0" y="682"/>
                    </a:cubicBezTo>
                    <a:lnTo>
                      <a:pt x="31" y="682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37"/>
              <p:cNvSpPr/>
              <p:nvPr/>
            </p:nvSpPr>
            <p:spPr>
              <a:xfrm>
                <a:off x="3937000" y="2114550"/>
                <a:ext cx="190500" cy="346075"/>
              </a:xfrm>
              <a:custGeom>
                <a:rect b="b" l="l" r="r" t="t"/>
                <a:pathLst>
                  <a:path extrusionOk="0" h="961" w="528">
                    <a:moveTo>
                      <a:pt x="93" y="898"/>
                    </a:moveTo>
                    <a:lnTo>
                      <a:pt x="93" y="898"/>
                    </a:lnTo>
                    <a:lnTo>
                      <a:pt x="93" y="898"/>
                    </a:lnTo>
                    <a:cubicBezTo>
                      <a:pt x="124" y="960"/>
                      <a:pt x="124" y="960"/>
                      <a:pt x="124" y="960"/>
                    </a:cubicBezTo>
                    <a:lnTo>
                      <a:pt x="124" y="960"/>
                    </a:lnTo>
                    <a:cubicBezTo>
                      <a:pt x="124" y="960"/>
                      <a:pt x="124" y="960"/>
                      <a:pt x="155" y="960"/>
                    </a:cubicBezTo>
                    <a:lnTo>
                      <a:pt x="155" y="960"/>
                    </a:lnTo>
                    <a:cubicBezTo>
                      <a:pt x="186" y="960"/>
                      <a:pt x="186" y="960"/>
                      <a:pt x="186" y="960"/>
                    </a:cubicBezTo>
                    <a:lnTo>
                      <a:pt x="186" y="960"/>
                    </a:lnTo>
                    <a:lnTo>
                      <a:pt x="186" y="960"/>
                    </a:lnTo>
                    <a:lnTo>
                      <a:pt x="186" y="96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30"/>
                      <a:pt x="217" y="930"/>
                      <a:pt x="248" y="930"/>
                    </a:cubicBezTo>
                    <a:lnTo>
                      <a:pt x="248" y="930"/>
                    </a:lnTo>
                    <a:lnTo>
                      <a:pt x="248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cubicBezTo>
                      <a:pt x="279" y="898"/>
                      <a:pt x="279" y="898"/>
                      <a:pt x="279" y="898"/>
                    </a:cubicBezTo>
                    <a:lnTo>
                      <a:pt x="279" y="898"/>
                    </a:lnTo>
                    <a:cubicBezTo>
                      <a:pt x="279" y="867"/>
                      <a:pt x="310" y="867"/>
                      <a:pt x="310" y="867"/>
                    </a:cubicBezTo>
                    <a:lnTo>
                      <a:pt x="310" y="867"/>
                    </a:lnTo>
                    <a:lnTo>
                      <a:pt x="310" y="867"/>
                    </a:lnTo>
                    <a:lnTo>
                      <a:pt x="310" y="867"/>
                    </a:lnTo>
                    <a:lnTo>
                      <a:pt x="341" y="867"/>
                    </a:lnTo>
                    <a:lnTo>
                      <a:pt x="341" y="867"/>
                    </a:lnTo>
                    <a:cubicBezTo>
                      <a:pt x="341" y="867"/>
                      <a:pt x="341" y="867"/>
                      <a:pt x="372" y="867"/>
                    </a:cubicBezTo>
                    <a:lnTo>
                      <a:pt x="372" y="867"/>
                    </a:lnTo>
                    <a:cubicBezTo>
                      <a:pt x="372" y="867"/>
                      <a:pt x="372" y="836"/>
                      <a:pt x="403" y="836"/>
                    </a:cubicBezTo>
                    <a:lnTo>
                      <a:pt x="403" y="806"/>
                    </a:lnTo>
                    <a:cubicBezTo>
                      <a:pt x="403" y="806"/>
                      <a:pt x="403" y="806"/>
                      <a:pt x="434" y="806"/>
                    </a:cubicBezTo>
                    <a:lnTo>
                      <a:pt x="434" y="806"/>
                    </a:lnTo>
                    <a:cubicBezTo>
                      <a:pt x="434" y="774"/>
                      <a:pt x="434" y="774"/>
                      <a:pt x="434" y="774"/>
                    </a:cubicBezTo>
                    <a:cubicBezTo>
                      <a:pt x="465" y="743"/>
                      <a:pt x="465" y="743"/>
                      <a:pt x="465" y="743"/>
                    </a:cubicBezTo>
                    <a:lnTo>
                      <a:pt x="465" y="743"/>
                    </a:lnTo>
                    <a:cubicBezTo>
                      <a:pt x="465" y="743"/>
                      <a:pt x="465" y="743"/>
                      <a:pt x="465" y="712"/>
                    </a:cubicBezTo>
                    <a:lnTo>
                      <a:pt x="465" y="712"/>
                    </a:lnTo>
                    <a:lnTo>
                      <a:pt x="465" y="712"/>
                    </a:lnTo>
                    <a:lnTo>
                      <a:pt x="465" y="712"/>
                    </a:lnTo>
                    <a:cubicBezTo>
                      <a:pt x="434" y="712"/>
                      <a:pt x="434" y="682"/>
                      <a:pt x="434" y="682"/>
                    </a:cubicBezTo>
                    <a:cubicBezTo>
                      <a:pt x="434" y="682"/>
                      <a:pt x="434" y="682"/>
                      <a:pt x="434" y="650"/>
                    </a:cubicBezTo>
                    <a:lnTo>
                      <a:pt x="434" y="619"/>
                    </a:lnTo>
                    <a:lnTo>
                      <a:pt x="434" y="619"/>
                    </a:lnTo>
                    <a:cubicBezTo>
                      <a:pt x="434" y="588"/>
                      <a:pt x="434" y="588"/>
                      <a:pt x="434" y="588"/>
                    </a:cubicBezTo>
                    <a:lnTo>
                      <a:pt x="465" y="558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26"/>
                      <a:pt x="465" y="526"/>
                      <a:pt x="496" y="526"/>
                    </a:cubicBezTo>
                    <a:lnTo>
                      <a:pt x="496" y="496"/>
                    </a:lnTo>
                    <a:lnTo>
                      <a:pt x="496" y="496"/>
                    </a:lnTo>
                    <a:lnTo>
                      <a:pt x="496" y="496"/>
                    </a:lnTo>
                    <a:cubicBezTo>
                      <a:pt x="496" y="465"/>
                      <a:pt x="496" y="465"/>
                      <a:pt x="496" y="465"/>
                    </a:cubicBezTo>
                    <a:cubicBezTo>
                      <a:pt x="527" y="465"/>
                      <a:pt x="527" y="465"/>
                      <a:pt x="527" y="465"/>
                    </a:cubicBezTo>
                    <a:cubicBezTo>
                      <a:pt x="527" y="248"/>
                      <a:pt x="527" y="248"/>
                      <a:pt x="527" y="248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124"/>
                      <a:pt x="124" y="124"/>
                      <a:pt x="124" y="155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87"/>
                      <a:pt x="155" y="187"/>
                      <a:pt x="155" y="187"/>
                    </a:cubicBezTo>
                    <a:lnTo>
                      <a:pt x="155" y="187"/>
                    </a:lnTo>
                    <a:cubicBezTo>
                      <a:pt x="155" y="187"/>
                      <a:pt x="124" y="217"/>
                      <a:pt x="124" y="248"/>
                    </a:cubicBezTo>
                    <a:cubicBezTo>
                      <a:pt x="124" y="311"/>
                      <a:pt x="124" y="341"/>
                      <a:pt x="124" y="372"/>
                    </a:cubicBezTo>
                    <a:cubicBezTo>
                      <a:pt x="124" y="403"/>
                      <a:pt x="124" y="435"/>
                      <a:pt x="124" y="435"/>
                    </a:cubicBezTo>
                    <a:cubicBezTo>
                      <a:pt x="93" y="435"/>
                      <a:pt x="93" y="435"/>
                      <a:pt x="93" y="43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62" y="496"/>
                    </a:lnTo>
                    <a:lnTo>
                      <a:pt x="62" y="496"/>
                    </a:lnTo>
                    <a:cubicBezTo>
                      <a:pt x="31" y="526"/>
                      <a:pt x="31" y="526"/>
                      <a:pt x="31" y="526"/>
                    </a:cubicBezTo>
                    <a:lnTo>
                      <a:pt x="31" y="526"/>
                    </a:lnTo>
                    <a:cubicBezTo>
                      <a:pt x="31" y="558"/>
                      <a:pt x="31" y="558"/>
                      <a:pt x="0" y="588"/>
                    </a:cubicBez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62" y="619"/>
                    </a:lnTo>
                    <a:lnTo>
                      <a:pt x="62" y="619"/>
                    </a:lnTo>
                    <a:lnTo>
                      <a:pt x="62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82"/>
                      <a:pt x="93" y="682"/>
                      <a:pt x="93" y="712"/>
                    </a:cubicBezTo>
                    <a:lnTo>
                      <a:pt x="93" y="712"/>
                    </a:lnTo>
                    <a:cubicBezTo>
                      <a:pt x="93" y="712"/>
                      <a:pt x="93" y="774"/>
                      <a:pt x="93" y="806"/>
                    </a:cubicBezTo>
                    <a:cubicBezTo>
                      <a:pt x="124" y="836"/>
                      <a:pt x="124" y="836"/>
                      <a:pt x="124" y="836"/>
                    </a:cubicBez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67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62" y="898"/>
                    </a:lnTo>
                    <a:lnTo>
                      <a:pt x="62" y="898"/>
                    </a:lnTo>
                    <a:lnTo>
                      <a:pt x="62" y="898"/>
                    </a:lnTo>
                    <a:cubicBezTo>
                      <a:pt x="93" y="898"/>
                      <a:pt x="93" y="898"/>
                      <a:pt x="93" y="898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37"/>
              <p:cNvSpPr/>
              <p:nvPr/>
            </p:nvSpPr>
            <p:spPr>
              <a:xfrm>
                <a:off x="3557588" y="2316163"/>
                <a:ext cx="146050" cy="100012"/>
              </a:xfrm>
              <a:custGeom>
                <a:rect b="b" l="l" r="r" t="t"/>
                <a:pathLst>
                  <a:path extrusionOk="0" h="279" w="405">
                    <a:moveTo>
                      <a:pt x="31" y="278"/>
                    </a:moveTo>
                    <a:lnTo>
                      <a:pt x="31" y="278"/>
                    </a:lnTo>
                    <a:cubicBezTo>
                      <a:pt x="62" y="278"/>
                      <a:pt x="62" y="278"/>
                      <a:pt x="62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124" y="278"/>
                    </a:lnTo>
                    <a:lnTo>
                      <a:pt x="93" y="248"/>
                    </a:lnTo>
                    <a:lnTo>
                      <a:pt x="93" y="248"/>
                    </a:lnTo>
                    <a:cubicBezTo>
                      <a:pt x="93" y="248"/>
                      <a:pt x="124" y="248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185"/>
                      <a:pt x="156" y="185"/>
                      <a:pt x="156" y="185"/>
                    </a:cubicBezTo>
                    <a:lnTo>
                      <a:pt x="156" y="185"/>
                    </a:ln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217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80" y="185"/>
                      <a:pt x="280" y="185"/>
                      <a:pt x="280" y="185"/>
                    </a:cubicBezTo>
                    <a:lnTo>
                      <a:pt x="280" y="185"/>
                    </a:lnTo>
                    <a:lnTo>
                      <a:pt x="280" y="185"/>
                    </a:lnTo>
                    <a:lnTo>
                      <a:pt x="310" y="185"/>
                    </a:lnTo>
                    <a:lnTo>
                      <a:pt x="310" y="185"/>
                    </a:lnTo>
                    <a:lnTo>
                      <a:pt x="341" y="185"/>
                    </a:lnTo>
                    <a:lnTo>
                      <a:pt x="341" y="185"/>
                    </a:lnTo>
                    <a:cubicBezTo>
                      <a:pt x="404" y="154"/>
                      <a:pt x="404" y="154"/>
                      <a:pt x="404" y="154"/>
                    </a:cubicBezTo>
                    <a:lnTo>
                      <a:pt x="404" y="154"/>
                    </a:lnTo>
                    <a:lnTo>
                      <a:pt x="404" y="154"/>
                    </a:lnTo>
                    <a:lnTo>
                      <a:pt x="404" y="154"/>
                    </a:lnTo>
                    <a:cubicBezTo>
                      <a:pt x="372" y="154"/>
                      <a:pt x="372" y="154"/>
                      <a:pt x="372" y="154"/>
                    </a:cubicBezTo>
                    <a:lnTo>
                      <a:pt x="372" y="154"/>
                    </a:lnTo>
                    <a:lnTo>
                      <a:pt x="372" y="154"/>
                    </a:lnTo>
                    <a:lnTo>
                      <a:pt x="372" y="124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92"/>
                      <a:pt x="341" y="92"/>
                      <a:pt x="341" y="92"/>
                    </a:cubicBezTo>
                    <a:lnTo>
                      <a:pt x="341" y="92"/>
                    </a:lnTo>
                    <a:cubicBezTo>
                      <a:pt x="310" y="61"/>
                      <a:pt x="310" y="61"/>
                      <a:pt x="310" y="30"/>
                    </a:cubicBezTo>
                    <a:cubicBezTo>
                      <a:pt x="310" y="30"/>
                      <a:pt x="280" y="30"/>
                      <a:pt x="280" y="0"/>
                    </a:cubicBezTo>
                    <a:lnTo>
                      <a:pt x="280" y="0"/>
                    </a:lnTo>
                    <a:cubicBezTo>
                      <a:pt x="280" y="0"/>
                      <a:pt x="248" y="0"/>
                      <a:pt x="217" y="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17" y="61"/>
                      <a:pt x="217" y="61"/>
                      <a:pt x="217" y="61"/>
                    </a:cubicBezTo>
                    <a:cubicBezTo>
                      <a:pt x="186" y="61"/>
                      <a:pt x="186" y="61"/>
                      <a:pt x="186" y="61"/>
                    </a:cubicBezTo>
                    <a:cubicBezTo>
                      <a:pt x="156" y="61"/>
                      <a:pt x="156" y="61"/>
                      <a:pt x="156" y="61"/>
                    </a:cubicBezTo>
                    <a:lnTo>
                      <a:pt x="156" y="92"/>
                    </a:lnTo>
                    <a:lnTo>
                      <a:pt x="156" y="92"/>
                    </a:lnTo>
                    <a:lnTo>
                      <a:pt x="156" y="92"/>
                    </a:lnTo>
                    <a:cubicBezTo>
                      <a:pt x="124" y="92"/>
                      <a:pt x="124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0" y="248"/>
                    </a:cubicBezTo>
                    <a:cubicBezTo>
                      <a:pt x="31" y="248"/>
                      <a:pt x="31" y="278"/>
                      <a:pt x="31" y="278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37"/>
              <p:cNvSpPr/>
              <p:nvPr/>
            </p:nvSpPr>
            <p:spPr>
              <a:xfrm>
                <a:off x="3959225" y="2405063"/>
                <a:ext cx="223838" cy="166687"/>
              </a:xfrm>
              <a:custGeom>
                <a:rect b="b" l="l" r="r" t="t"/>
                <a:pathLst>
                  <a:path extrusionOk="0" h="465" w="621">
                    <a:moveTo>
                      <a:pt x="93" y="464"/>
                    </a:moveTo>
                    <a:lnTo>
                      <a:pt x="93" y="464"/>
                    </a:lnTo>
                    <a:cubicBezTo>
                      <a:pt x="93" y="433"/>
                      <a:pt x="93" y="433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402"/>
                      <a:pt x="155" y="402"/>
                    </a:cubicBezTo>
                    <a:cubicBezTo>
                      <a:pt x="155" y="402"/>
                      <a:pt x="155" y="433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02"/>
                      <a:pt x="186" y="371"/>
                      <a:pt x="217" y="371"/>
                    </a:cubicBezTo>
                    <a:cubicBezTo>
                      <a:pt x="217" y="371"/>
                      <a:pt x="217" y="371"/>
                      <a:pt x="217" y="340"/>
                    </a:cubicBezTo>
                    <a:lnTo>
                      <a:pt x="217" y="340"/>
                    </a:lnTo>
                    <a:cubicBezTo>
                      <a:pt x="217" y="340"/>
                      <a:pt x="217" y="340"/>
                      <a:pt x="248" y="340"/>
                    </a:cubicBezTo>
                    <a:lnTo>
                      <a:pt x="248" y="340"/>
                    </a:lnTo>
                    <a:cubicBezTo>
                      <a:pt x="248" y="340"/>
                      <a:pt x="248" y="309"/>
                      <a:pt x="279" y="309"/>
                    </a:cubicBez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310" y="309"/>
                      <a:pt x="310" y="340"/>
                      <a:pt x="341" y="371"/>
                    </a:cubicBezTo>
                    <a:lnTo>
                      <a:pt x="341" y="371"/>
                    </a:lnTo>
                    <a:lnTo>
                      <a:pt x="341" y="371"/>
                    </a:lnTo>
                    <a:cubicBezTo>
                      <a:pt x="341" y="371"/>
                      <a:pt x="341" y="371"/>
                      <a:pt x="372" y="371"/>
                    </a:cubicBezTo>
                    <a:lnTo>
                      <a:pt x="372" y="371"/>
                    </a:lnTo>
                    <a:cubicBezTo>
                      <a:pt x="403" y="371"/>
                      <a:pt x="403" y="402"/>
                      <a:pt x="403" y="402"/>
                    </a:cubicBezTo>
                    <a:cubicBezTo>
                      <a:pt x="403" y="371"/>
                      <a:pt x="403" y="371"/>
                      <a:pt x="403" y="371"/>
                    </a:cubicBezTo>
                    <a:lnTo>
                      <a:pt x="403" y="371"/>
                    </a:lnTo>
                    <a:lnTo>
                      <a:pt x="403" y="371"/>
                    </a:lnTo>
                    <a:cubicBezTo>
                      <a:pt x="434" y="371"/>
                      <a:pt x="434" y="340"/>
                      <a:pt x="434" y="340"/>
                    </a:cubicBezTo>
                    <a:lnTo>
                      <a:pt x="434" y="340"/>
                    </a:lnTo>
                    <a:lnTo>
                      <a:pt x="434" y="340"/>
                    </a:lnTo>
                    <a:lnTo>
                      <a:pt x="434" y="340"/>
                    </a:lnTo>
                    <a:cubicBezTo>
                      <a:pt x="465" y="340"/>
                      <a:pt x="465" y="340"/>
                      <a:pt x="465" y="340"/>
                    </a:cubicBezTo>
                    <a:cubicBezTo>
                      <a:pt x="465" y="371"/>
                      <a:pt x="465" y="371"/>
                      <a:pt x="465" y="371"/>
                    </a:cubicBezTo>
                    <a:cubicBezTo>
                      <a:pt x="465" y="340"/>
                      <a:pt x="496" y="340"/>
                      <a:pt x="496" y="340"/>
                    </a:cubicBezTo>
                    <a:lnTo>
                      <a:pt x="526" y="340"/>
                    </a:lnTo>
                    <a:lnTo>
                      <a:pt x="526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cubicBezTo>
                      <a:pt x="558" y="309"/>
                      <a:pt x="589" y="309"/>
                      <a:pt x="589" y="309"/>
                    </a:cubicBezTo>
                    <a:lnTo>
                      <a:pt x="589" y="309"/>
                    </a:lnTo>
                    <a:lnTo>
                      <a:pt x="589" y="309"/>
                    </a:lnTo>
                    <a:cubicBezTo>
                      <a:pt x="620" y="309"/>
                      <a:pt x="620" y="309"/>
                      <a:pt x="620" y="309"/>
                    </a:cubicBezTo>
                    <a:cubicBezTo>
                      <a:pt x="620" y="309"/>
                      <a:pt x="620" y="309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cubicBezTo>
                      <a:pt x="620" y="278"/>
                      <a:pt x="620" y="278"/>
                      <a:pt x="620" y="248"/>
                    </a:cubicBezTo>
                    <a:lnTo>
                      <a:pt x="620" y="248"/>
                    </a:lnTo>
                    <a:lnTo>
                      <a:pt x="620" y="248"/>
                    </a:lnTo>
                    <a:cubicBezTo>
                      <a:pt x="620" y="248"/>
                      <a:pt x="620" y="248"/>
                      <a:pt x="589" y="248"/>
                    </a:cubicBezTo>
                    <a:lnTo>
                      <a:pt x="589" y="248"/>
                    </a:lnTo>
                    <a:lnTo>
                      <a:pt x="589" y="248"/>
                    </a:lnTo>
                    <a:lnTo>
                      <a:pt x="589" y="248"/>
                    </a:lnTo>
                    <a:cubicBezTo>
                      <a:pt x="589" y="248"/>
                      <a:pt x="589" y="248"/>
                      <a:pt x="558" y="248"/>
                    </a:cubicBezTo>
                    <a:cubicBezTo>
                      <a:pt x="558" y="216"/>
                      <a:pt x="558" y="216"/>
                      <a:pt x="558" y="185"/>
                    </a:cubicBezTo>
                    <a:lnTo>
                      <a:pt x="558" y="185"/>
                    </a:lnTo>
                    <a:cubicBezTo>
                      <a:pt x="526" y="185"/>
                      <a:pt x="526" y="185"/>
                      <a:pt x="526" y="185"/>
                    </a:cubicBezTo>
                    <a:cubicBezTo>
                      <a:pt x="496" y="185"/>
                      <a:pt x="496" y="154"/>
                      <a:pt x="496" y="154"/>
                    </a:cubicBezTo>
                    <a:lnTo>
                      <a:pt x="496" y="154"/>
                    </a:lnTo>
                    <a:cubicBezTo>
                      <a:pt x="465" y="154"/>
                      <a:pt x="465" y="154"/>
                      <a:pt x="465" y="154"/>
                    </a:cubicBez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2"/>
                      <a:pt x="465" y="92"/>
                      <a:pt x="465" y="92"/>
                    </a:cubicBezTo>
                    <a:lnTo>
                      <a:pt x="465" y="92"/>
                    </a:lnTo>
                    <a:lnTo>
                      <a:pt x="465" y="92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65" y="30"/>
                    </a:cubicBezTo>
                    <a:lnTo>
                      <a:pt x="465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403" y="30"/>
                      <a:pt x="372" y="61"/>
                    </a:cubicBezTo>
                    <a:lnTo>
                      <a:pt x="372" y="61"/>
                    </a:lnTo>
                    <a:cubicBezTo>
                      <a:pt x="372" y="92"/>
                      <a:pt x="341" y="92"/>
                      <a:pt x="341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279" y="124"/>
                      <a:pt x="279" y="124"/>
                      <a:pt x="279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54"/>
                      <a:pt x="248" y="154"/>
                      <a:pt x="248" y="185"/>
                    </a:cubicBezTo>
                    <a:cubicBezTo>
                      <a:pt x="248" y="185"/>
                      <a:pt x="248" y="185"/>
                      <a:pt x="217" y="185"/>
                    </a:cubicBez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186" y="185"/>
                    </a:lnTo>
                    <a:lnTo>
                      <a:pt x="186" y="185"/>
                    </a:lnTo>
                    <a:lnTo>
                      <a:pt x="155" y="185"/>
                    </a:lnTo>
                    <a:cubicBezTo>
                      <a:pt x="155" y="216"/>
                      <a:pt x="155" y="216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216"/>
                      <a:pt x="124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cubicBezTo>
                      <a:pt x="62" y="248"/>
                      <a:pt x="31" y="248"/>
                      <a:pt x="31" y="248"/>
                    </a:cubicBezTo>
                    <a:cubicBezTo>
                      <a:pt x="31" y="278"/>
                      <a:pt x="31" y="278"/>
                      <a:pt x="31" y="278"/>
                    </a:cubicBezTo>
                    <a:lnTo>
                      <a:pt x="0" y="278"/>
                    </a:lnTo>
                    <a:lnTo>
                      <a:pt x="0" y="309"/>
                    </a:lnTo>
                    <a:cubicBezTo>
                      <a:pt x="0" y="309"/>
                      <a:pt x="0" y="309"/>
                      <a:pt x="0" y="340"/>
                    </a:cubicBez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cubicBezTo>
                      <a:pt x="31" y="371"/>
                      <a:pt x="31" y="402"/>
                      <a:pt x="31" y="402"/>
                    </a:cubicBezTo>
                    <a:lnTo>
                      <a:pt x="31" y="402"/>
                    </a:lnTo>
                    <a:lnTo>
                      <a:pt x="31" y="402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62" y="433"/>
                    </a:lnTo>
                    <a:lnTo>
                      <a:pt x="62" y="433"/>
                    </a:lnTo>
                    <a:lnTo>
                      <a:pt x="62" y="433"/>
                    </a:lnTo>
                    <a:cubicBezTo>
                      <a:pt x="62" y="464"/>
                      <a:pt x="62" y="464"/>
                      <a:pt x="62" y="464"/>
                    </a:cubicBezTo>
                    <a:cubicBezTo>
                      <a:pt x="62" y="464"/>
                      <a:pt x="62" y="464"/>
                      <a:pt x="93" y="464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37"/>
              <p:cNvSpPr/>
              <p:nvPr/>
            </p:nvSpPr>
            <p:spPr>
              <a:xfrm>
                <a:off x="3924300" y="2538413"/>
                <a:ext cx="357188" cy="390525"/>
              </a:xfrm>
              <a:custGeom>
                <a:rect b="b" l="l" r="r" t="t"/>
                <a:pathLst>
                  <a:path extrusionOk="0" h="1086" w="993">
                    <a:moveTo>
                      <a:pt x="899" y="744"/>
                    </a:moveTo>
                    <a:lnTo>
                      <a:pt x="899" y="744"/>
                    </a:lnTo>
                    <a:lnTo>
                      <a:pt x="868" y="713"/>
                    </a:lnTo>
                    <a:lnTo>
                      <a:pt x="868" y="682"/>
                    </a:lnTo>
                    <a:lnTo>
                      <a:pt x="868" y="682"/>
                    </a:lnTo>
                    <a:cubicBezTo>
                      <a:pt x="868" y="682"/>
                      <a:pt x="868" y="682"/>
                      <a:pt x="868" y="651"/>
                    </a:cubicBezTo>
                    <a:lnTo>
                      <a:pt x="868" y="651"/>
                    </a:lnTo>
                    <a:cubicBezTo>
                      <a:pt x="868" y="620"/>
                      <a:pt x="868" y="620"/>
                      <a:pt x="868" y="620"/>
                    </a:cubicBezTo>
                    <a:lnTo>
                      <a:pt x="868" y="620"/>
                    </a:lnTo>
                    <a:cubicBezTo>
                      <a:pt x="868" y="589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58"/>
                      <a:pt x="868" y="558"/>
                      <a:pt x="868" y="558"/>
                    </a:cubicBezTo>
                    <a:cubicBezTo>
                      <a:pt x="868" y="527"/>
                      <a:pt x="868" y="527"/>
                      <a:pt x="868" y="527"/>
                    </a:cubicBez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cubicBezTo>
                      <a:pt x="868" y="496"/>
                      <a:pt x="868" y="496"/>
                      <a:pt x="868" y="496"/>
                    </a:cubicBez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cubicBezTo>
                      <a:pt x="837" y="496"/>
                      <a:pt x="837" y="496"/>
                      <a:pt x="837" y="465"/>
                    </a:cubicBezTo>
                    <a:lnTo>
                      <a:pt x="837" y="465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cubicBezTo>
                      <a:pt x="868" y="372"/>
                      <a:pt x="868" y="372"/>
                      <a:pt x="899" y="372"/>
                    </a:cubicBezTo>
                    <a:lnTo>
                      <a:pt x="899" y="372"/>
                    </a:lnTo>
                    <a:cubicBezTo>
                      <a:pt x="899" y="372"/>
                      <a:pt x="899" y="341"/>
                      <a:pt x="899" y="310"/>
                    </a:cubicBezTo>
                    <a:lnTo>
                      <a:pt x="899" y="310"/>
                    </a:lnTo>
                    <a:cubicBezTo>
                      <a:pt x="899" y="279"/>
                      <a:pt x="899" y="248"/>
                      <a:pt x="930" y="217"/>
                    </a:cubicBezTo>
                    <a:cubicBezTo>
                      <a:pt x="930" y="217"/>
                      <a:pt x="961" y="217"/>
                      <a:pt x="961" y="186"/>
                    </a:cubicBezTo>
                    <a:lnTo>
                      <a:pt x="961" y="186"/>
                    </a:lnTo>
                    <a:lnTo>
                      <a:pt x="992" y="186"/>
                    </a:lnTo>
                    <a:cubicBezTo>
                      <a:pt x="961" y="186"/>
                      <a:pt x="961" y="155"/>
                      <a:pt x="961" y="124"/>
                    </a:cubicBezTo>
                    <a:lnTo>
                      <a:pt x="961" y="124"/>
                    </a:lnTo>
                    <a:cubicBezTo>
                      <a:pt x="961" y="124"/>
                      <a:pt x="961" y="124"/>
                      <a:pt x="961" y="93"/>
                    </a:cubicBezTo>
                    <a:cubicBezTo>
                      <a:pt x="930" y="93"/>
                      <a:pt x="930" y="62"/>
                      <a:pt x="930" y="62"/>
                    </a:cubicBezTo>
                    <a:cubicBezTo>
                      <a:pt x="930" y="62"/>
                      <a:pt x="930" y="62"/>
                      <a:pt x="899" y="62"/>
                    </a:cubicBezTo>
                    <a:cubicBezTo>
                      <a:pt x="868" y="62"/>
                      <a:pt x="868" y="62"/>
                      <a:pt x="868" y="62"/>
                    </a:cubicBezTo>
                    <a:lnTo>
                      <a:pt x="868" y="62"/>
                    </a:lnTo>
                    <a:cubicBezTo>
                      <a:pt x="837" y="62"/>
                      <a:pt x="837" y="62"/>
                      <a:pt x="837" y="62"/>
                    </a:cubicBezTo>
                    <a:lnTo>
                      <a:pt x="837" y="62"/>
                    </a:lnTo>
                    <a:lnTo>
                      <a:pt x="837" y="62"/>
                    </a:lnTo>
                    <a:cubicBezTo>
                      <a:pt x="806" y="31"/>
                      <a:pt x="806" y="31"/>
                      <a:pt x="806" y="31"/>
                    </a:cubicBezTo>
                    <a:cubicBezTo>
                      <a:pt x="806" y="31"/>
                      <a:pt x="775" y="31"/>
                      <a:pt x="775" y="0"/>
                    </a:cubicBezTo>
                    <a:cubicBezTo>
                      <a:pt x="775" y="0"/>
                      <a:pt x="775" y="0"/>
                      <a:pt x="744" y="0"/>
                    </a:cubicBezTo>
                    <a:lnTo>
                      <a:pt x="744" y="0"/>
                    </a:ln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cubicBezTo>
                      <a:pt x="619" y="31"/>
                      <a:pt x="619" y="31"/>
                      <a:pt x="619" y="31"/>
                    </a:cubicBezTo>
                    <a:lnTo>
                      <a:pt x="619" y="31"/>
                    </a:lnTo>
                    <a:lnTo>
                      <a:pt x="619" y="31"/>
                    </a:lnTo>
                    <a:cubicBezTo>
                      <a:pt x="589" y="31"/>
                      <a:pt x="589" y="31"/>
                      <a:pt x="558" y="31"/>
                    </a:cubicBezTo>
                    <a:lnTo>
                      <a:pt x="558" y="31"/>
                    </a:lnTo>
                    <a:cubicBezTo>
                      <a:pt x="558" y="62"/>
                      <a:pt x="527" y="62"/>
                      <a:pt x="527" y="62"/>
                    </a:cubicBezTo>
                    <a:lnTo>
                      <a:pt x="527" y="62"/>
                    </a:lnTo>
                    <a:cubicBezTo>
                      <a:pt x="527" y="62"/>
                      <a:pt x="527" y="62"/>
                      <a:pt x="496" y="62"/>
                    </a:cubicBezTo>
                    <a:lnTo>
                      <a:pt x="465" y="62"/>
                    </a:lnTo>
                    <a:lnTo>
                      <a:pt x="434" y="62"/>
                    </a:lnTo>
                    <a:lnTo>
                      <a:pt x="434" y="62"/>
                    </a:lnTo>
                    <a:lnTo>
                      <a:pt x="434" y="62"/>
                    </a:ln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lnTo>
                      <a:pt x="372" y="31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41" y="0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cubicBezTo>
                      <a:pt x="341" y="93"/>
                      <a:pt x="310" y="124"/>
                      <a:pt x="310" y="155"/>
                    </a:cubicBezTo>
                    <a:cubicBezTo>
                      <a:pt x="310" y="186"/>
                      <a:pt x="279" y="186"/>
                      <a:pt x="279" y="248"/>
                    </a:cubicBezTo>
                    <a:cubicBezTo>
                      <a:pt x="279" y="279"/>
                      <a:pt x="279" y="310"/>
                      <a:pt x="279" y="310"/>
                    </a:cubicBezTo>
                    <a:cubicBezTo>
                      <a:pt x="279" y="341"/>
                      <a:pt x="279" y="372"/>
                      <a:pt x="248" y="372"/>
                    </a:cubicBezTo>
                    <a:lnTo>
                      <a:pt x="248" y="372"/>
                    </a:lnTo>
                    <a:cubicBezTo>
                      <a:pt x="248" y="372"/>
                      <a:pt x="248" y="372"/>
                      <a:pt x="248" y="403"/>
                    </a:cubicBezTo>
                    <a:cubicBezTo>
                      <a:pt x="248" y="403"/>
                      <a:pt x="248" y="403"/>
                      <a:pt x="217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17" y="434"/>
                    </a:lnTo>
                    <a:cubicBezTo>
                      <a:pt x="186" y="465"/>
                      <a:pt x="186" y="465"/>
                      <a:pt x="186" y="465"/>
                    </a:cubicBezTo>
                    <a:lnTo>
                      <a:pt x="186" y="465"/>
                    </a:lnTo>
                    <a:lnTo>
                      <a:pt x="186" y="496"/>
                    </a:lnTo>
                    <a:cubicBezTo>
                      <a:pt x="186" y="527"/>
                      <a:pt x="186" y="527"/>
                      <a:pt x="186" y="558"/>
                    </a:cubicBezTo>
                    <a:lnTo>
                      <a:pt x="186" y="558"/>
                    </a:lnTo>
                    <a:lnTo>
                      <a:pt x="186" y="558"/>
                    </a:lnTo>
                    <a:cubicBezTo>
                      <a:pt x="186" y="589"/>
                      <a:pt x="155" y="589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93" y="651"/>
                      <a:pt x="93" y="651"/>
                      <a:pt x="93" y="651"/>
                    </a:cubicBezTo>
                    <a:lnTo>
                      <a:pt x="93" y="651"/>
                    </a:lnTo>
                    <a:cubicBezTo>
                      <a:pt x="62" y="651"/>
                      <a:pt x="62" y="651"/>
                      <a:pt x="62" y="620"/>
                    </a:cubicBez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cubicBezTo>
                      <a:pt x="62" y="620"/>
                      <a:pt x="31" y="620"/>
                      <a:pt x="31" y="651"/>
                    </a:cubicBezTo>
                    <a:lnTo>
                      <a:pt x="31" y="651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51"/>
                    </a:lnTo>
                    <a:lnTo>
                      <a:pt x="0" y="651"/>
                    </a:lnTo>
                    <a:lnTo>
                      <a:pt x="0" y="651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17" y="682"/>
                      <a:pt x="217" y="682"/>
                      <a:pt x="217" y="682"/>
                    </a:cubicBezTo>
                    <a:lnTo>
                      <a:pt x="217" y="713"/>
                    </a:lnTo>
                    <a:cubicBezTo>
                      <a:pt x="217" y="744"/>
                      <a:pt x="217" y="744"/>
                      <a:pt x="217" y="744"/>
                    </a:cubicBezTo>
                    <a:cubicBezTo>
                      <a:pt x="217" y="744"/>
                      <a:pt x="248" y="744"/>
                      <a:pt x="248" y="775"/>
                    </a:cubicBezTo>
                    <a:lnTo>
                      <a:pt x="248" y="775"/>
                    </a:lnTo>
                    <a:lnTo>
                      <a:pt x="248" y="806"/>
                    </a:lnTo>
                    <a:cubicBezTo>
                      <a:pt x="279" y="806"/>
                      <a:pt x="279" y="806"/>
                      <a:pt x="310" y="806"/>
                    </a:cubicBezTo>
                    <a:lnTo>
                      <a:pt x="310" y="806"/>
                    </a:lnTo>
                    <a:lnTo>
                      <a:pt x="310" y="806"/>
                    </a:lnTo>
                    <a:cubicBezTo>
                      <a:pt x="341" y="775"/>
                      <a:pt x="341" y="775"/>
                      <a:pt x="341" y="775"/>
                    </a:cubicBezTo>
                    <a:lnTo>
                      <a:pt x="341" y="775"/>
                    </a:lnTo>
                    <a:lnTo>
                      <a:pt x="341" y="775"/>
                    </a:lnTo>
                    <a:cubicBezTo>
                      <a:pt x="310" y="744"/>
                      <a:pt x="310" y="744"/>
                      <a:pt x="310" y="744"/>
                    </a:cubicBezTo>
                    <a:cubicBezTo>
                      <a:pt x="434" y="744"/>
                      <a:pt x="434" y="744"/>
                      <a:pt x="434" y="744"/>
                    </a:cubicBezTo>
                    <a:lnTo>
                      <a:pt x="434" y="744"/>
                    </a:lnTo>
                    <a:cubicBezTo>
                      <a:pt x="527" y="744"/>
                      <a:pt x="527" y="744"/>
                      <a:pt x="527" y="744"/>
                    </a:cubicBezTo>
                    <a:cubicBezTo>
                      <a:pt x="496" y="775"/>
                      <a:pt x="496" y="775"/>
                      <a:pt x="496" y="775"/>
                    </a:cubicBezTo>
                    <a:cubicBezTo>
                      <a:pt x="496" y="806"/>
                      <a:pt x="496" y="806"/>
                      <a:pt x="496" y="806"/>
                    </a:cubicBezTo>
                    <a:lnTo>
                      <a:pt x="496" y="806"/>
                    </a:lnTo>
                    <a:lnTo>
                      <a:pt x="496" y="806"/>
                    </a:lnTo>
                    <a:lnTo>
                      <a:pt x="496" y="837"/>
                    </a:lnTo>
                    <a:cubicBezTo>
                      <a:pt x="496" y="837"/>
                      <a:pt x="496" y="837"/>
                      <a:pt x="496" y="868"/>
                    </a:cubicBezTo>
                    <a:cubicBezTo>
                      <a:pt x="496" y="868"/>
                      <a:pt x="496" y="899"/>
                      <a:pt x="496" y="930"/>
                    </a:cubicBezTo>
                    <a:lnTo>
                      <a:pt x="496" y="930"/>
                    </a:lnTo>
                    <a:lnTo>
                      <a:pt x="496" y="930"/>
                    </a:lnTo>
                    <a:cubicBezTo>
                      <a:pt x="527" y="930"/>
                      <a:pt x="527" y="930"/>
                      <a:pt x="527" y="961"/>
                    </a:cubicBezTo>
                    <a:lnTo>
                      <a:pt x="527" y="961"/>
                    </a:lnTo>
                    <a:lnTo>
                      <a:pt x="527" y="961"/>
                    </a:lnTo>
                    <a:lnTo>
                      <a:pt x="527" y="961"/>
                    </a:lnTo>
                    <a:cubicBezTo>
                      <a:pt x="527" y="992"/>
                      <a:pt x="527" y="992"/>
                      <a:pt x="527" y="992"/>
                    </a:cubicBezTo>
                    <a:cubicBezTo>
                      <a:pt x="558" y="992"/>
                      <a:pt x="558" y="992"/>
                      <a:pt x="589" y="992"/>
                    </a:cubicBez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51" y="1023"/>
                    </a:lnTo>
                    <a:lnTo>
                      <a:pt x="651" y="992"/>
                    </a:lnTo>
                    <a:lnTo>
                      <a:pt x="651" y="992"/>
                    </a:lnTo>
                    <a:cubicBezTo>
                      <a:pt x="682" y="992"/>
                      <a:pt x="682" y="1023"/>
                      <a:pt x="682" y="1023"/>
                    </a:cubicBezTo>
                    <a:lnTo>
                      <a:pt x="682" y="1023"/>
                    </a:lnTo>
                    <a:lnTo>
                      <a:pt x="682" y="1023"/>
                    </a:lnTo>
                    <a:cubicBezTo>
                      <a:pt x="713" y="1054"/>
                      <a:pt x="713" y="1054"/>
                      <a:pt x="713" y="1054"/>
                    </a:cubicBezTo>
                    <a:lnTo>
                      <a:pt x="744" y="1054"/>
                    </a:lnTo>
                    <a:lnTo>
                      <a:pt x="744" y="1054"/>
                    </a:lnTo>
                    <a:cubicBezTo>
                      <a:pt x="744" y="1054"/>
                      <a:pt x="744" y="1054"/>
                      <a:pt x="775" y="1023"/>
                    </a:cubicBezTo>
                    <a:lnTo>
                      <a:pt x="775" y="1023"/>
                    </a:lnTo>
                    <a:lnTo>
                      <a:pt x="775" y="1023"/>
                    </a:lnTo>
                    <a:lnTo>
                      <a:pt x="806" y="1054"/>
                    </a:lnTo>
                    <a:lnTo>
                      <a:pt x="806" y="1054"/>
                    </a:lnTo>
                    <a:lnTo>
                      <a:pt x="806" y="1054"/>
                    </a:lnTo>
                    <a:cubicBezTo>
                      <a:pt x="806" y="1054"/>
                      <a:pt x="806" y="1054"/>
                      <a:pt x="837" y="1085"/>
                    </a:cubicBezTo>
                    <a:cubicBezTo>
                      <a:pt x="806" y="1054"/>
                      <a:pt x="806" y="1054"/>
                      <a:pt x="806" y="1054"/>
                    </a:cubicBezTo>
                    <a:cubicBezTo>
                      <a:pt x="806" y="1023"/>
                      <a:pt x="837" y="1023"/>
                      <a:pt x="837" y="1023"/>
                    </a:cubicBezTo>
                    <a:cubicBezTo>
                      <a:pt x="837" y="992"/>
                      <a:pt x="837" y="992"/>
                      <a:pt x="837" y="992"/>
                    </a:cubicBezTo>
                    <a:cubicBezTo>
                      <a:pt x="837" y="992"/>
                      <a:pt x="837" y="992"/>
                      <a:pt x="837" y="961"/>
                    </a:cubicBezTo>
                    <a:cubicBezTo>
                      <a:pt x="837" y="961"/>
                      <a:pt x="837" y="961"/>
                      <a:pt x="837" y="930"/>
                    </a:cubicBezTo>
                    <a:lnTo>
                      <a:pt x="837" y="930"/>
                    </a:lnTo>
                    <a:lnTo>
                      <a:pt x="837" y="930"/>
                    </a:lnTo>
                    <a:cubicBezTo>
                      <a:pt x="837" y="930"/>
                      <a:pt x="806" y="930"/>
                      <a:pt x="806" y="899"/>
                    </a:cubicBezTo>
                    <a:lnTo>
                      <a:pt x="837" y="868"/>
                    </a:lnTo>
                    <a:lnTo>
                      <a:pt x="837" y="868"/>
                    </a:lnTo>
                    <a:cubicBezTo>
                      <a:pt x="837" y="837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06"/>
                      <a:pt x="930" y="806"/>
                      <a:pt x="930" y="806"/>
                    </a:cubicBezTo>
                    <a:lnTo>
                      <a:pt x="930" y="806"/>
                    </a:lnTo>
                    <a:cubicBezTo>
                      <a:pt x="930" y="775"/>
                      <a:pt x="930" y="775"/>
                      <a:pt x="899" y="775"/>
                    </a:cubicBezTo>
                    <a:cubicBezTo>
                      <a:pt x="899" y="744"/>
                      <a:pt x="899" y="744"/>
                      <a:pt x="899" y="744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37"/>
              <p:cNvSpPr/>
              <p:nvPr/>
            </p:nvSpPr>
            <p:spPr>
              <a:xfrm>
                <a:off x="4248150" y="2695575"/>
                <a:ext cx="22225" cy="11113"/>
              </a:xfrm>
              <a:custGeom>
                <a:rect b="b" l="l" r="r" t="t"/>
                <a:pathLst>
                  <a:path extrusionOk="0" h="32" w="63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37"/>
              <p:cNvSpPr/>
              <p:nvPr/>
            </p:nvSpPr>
            <p:spPr>
              <a:xfrm>
                <a:off x="4248150" y="2717800"/>
                <a:ext cx="11113" cy="22225"/>
              </a:xfrm>
              <a:custGeom>
                <a:rect b="b" l="l" r="r" t="t"/>
                <a:pathLst>
                  <a:path extrusionOk="0" h="63" w="32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37"/>
              <p:cNvSpPr/>
              <p:nvPr/>
            </p:nvSpPr>
            <p:spPr>
              <a:xfrm>
                <a:off x="4259263" y="2571750"/>
                <a:ext cx="88900" cy="100013"/>
              </a:xfrm>
              <a:custGeom>
                <a:rect b="b" l="l" r="r" t="t"/>
                <a:pathLst>
                  <a:path extrusionOk="0" h="280" w="249">
                    <a:moveTo>
                      <a:pt x="186" y="186"/>
                    </a:move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217" y="155"/>
                      <a:pt x="217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lnTo>
                      <a:pt x="248" y="93"/>
                    </a:lnTo>
                    <a:lnTo>
                      <a:pt x="248" y="62"/>
                    </a:lnTo>
                    <a:cubicBezTo>
                      <a:pt x="217" y="31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93" y="31"/>
                      <a:pt x="93" y="62"/>
                      <a:pt x="93" y="62"/>
                    </a:cubicBezTo>
                    <a:lnTo>
                      <a:pt x="93" y="62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124"/>
                      <a:pt x="62" y="155"/>
                    </a:cubicBezTo>
                    <a:lnTo>
                      <a:pt x="62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0" y="217"/>
                    </a:lnTo>
                    <a:lnTo>
                      <a:pt x="0" y="248"/>
                    </a:lnTo>
                    <a:cubicBezTo>
                      <a:pt x="0" y="248"/>
                      <a:pt x="0" y="248"/>
                      <a:pt x="0" y="279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31" y="248"/>
                      <a:pt x="31" y="248"/>
                      <a:pt x="31" y="248"/>
                    </a:cubicBezTo>
                    <a:lnTo>
                      <a:pt x="31" y="248"/>
                    </a:lnTo>
                    <a:cubicBezTo>
                      <a:pt x="186" y="248"/>
                      <a:pt x="186" y="248"/>
                      <a:pt x="186" y="248"/>
                    </a:cubicBezTo>
                    <a:cubicBezTo>
                      <a:pt x="186" y="217"/>
                      <a:pt x="186" y="217"/>
                      <a:pt x="186" y="186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37"/>
              <p:cNvSpPr/>
              <p:nvPr/>
            </p:nvSpPr>
            <p:spPr>
              <a:xfrm>
                <a:off x="4159250" y="1925638"/>
                <a:ext cx="201613" cy="212725"/>
              </a:xfrm>
              <a:custGeom>
                <a:rect b="b" l="l" r="r" t="t"/>
                <a:pathLst>
                  <a:path extrusionOk="0" h="590" w="559">
                    <a:moveTo>
                      <a:pt x="434" y="93"/>
                    </a:moveTo>
                    <a:lnTo>
                      <a:pt x="434" y="93"/>
                    </a:lnTo>
                    <a:cubicBezTo>
                      <a:pt x="434" y="93"/>
                      <a:pt x="465" y="124"/>
                      <a:pt x="465" y="154"/>
                    </a:cubicBezTo>
                    <a:cubicBezTo>
                      <a:pt x="465" y="185"/>
                      <a:pt x="496" y="185"/>
                      <a:pt x="496" y="185"/>
                    </a:cubicBez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527" y="185"/>
                    </a:lnTo>
                    <a:cubicBezTo>
                      <a:pt x="527" y="154"/>
                      <a:pt x="527" y="154"/>
                      <a:pt x="527" y="124"/>
                    </a:cubicBezTo>
                    <a:lnTo>
                      <a:pt x="527" y="124"/>
                    </a:lnTo>
                    <a:cubicBezTo>
                      <a:pt x="527" y="93"/>
                      <a:pt x="527" y="93"/>
                      <a:pt x="527" y="93"/>
                    </a:cubicBezTo>
                    <a:cubicBezTo>
                      <a:pt x="496" y="93"/>
                      <a:pt x="496" y="61"/>
                      <a:pt x="496" y="61"/>
                    </a:cubicBezTo>
                    <a:cubicBezTo>
                      <a:pt x="496" y="61"/>
                      <a:pt x="496" y="61"/>
                      <a:pt x="496" y="30"/>
                    </a:cubicBezTo>
                    <a:lnTo>
                      <a:pt x="496" y="30"/>
                    </a:lnTo>
                    <a:lnTo>
                      <a:pt x="496" y="30"/>
                    </a:lnTo>
                    <a:lnTo>
                      <a:pt x="465" y="30"/>
                    </a:lnTo>
                    <a:lnTo>
                      <a:pt x="465" y="30"/>
                    </a:lnTo>
                    <a:cubicBezTo>
                      <a:pt x="434" y="30"/>
                      <a:pt x="403" y="30"/>
                      <a:pt x="403" y="30"/>
                    </a:cubicBezTo>
                    <a:lnTo>
                      <a:pt x="372" y="30"/>
                    </a:lnTo>
                    <a:cubicBezTo>
                      <a:pt x="372" y="30"/>
                      <a:pt x="341" y="30"/>
                      <a:pt x="341" y="0"/>
                    </a:cubicBezTo>
                    <a:lnTo>
                      <a:pt x="341" y="0"/>
                    </a:lnTo>
                    <a:cubicBezTo>
                      <a:pt x="341" y="0"/>
                      <a:pt x="341" y="30"/>
                      <a:pt x="310" y="30"/>
                    </a:cubicBezTo>
                    <a:lnTo>
                      <a:pt x="310" y="30"/>
                    </a:lnTo>
                    <a:cubicBezTo>
                      <a:pt x="279" y="30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61"/>
                      <a:pt x="31" y="61"/>
                      <a:pt x="31" y="93"/>
                    </a:cubicBez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31" y="185"/>
                    </a:cubicBezTo>
                    <a:lnTo>
                      <a:pt x="31" y="185"/>
                    </a:lnTo>
                    <a:cubicBezTo>
                      <a:pt x="31" y="217"/>
                      <a:pt x="31" y="248"/>
                      <a:pt x="31" y="341"/>
                    </a:cubicBezTo>
                    <a:cubicBezTo>
                      <a:pt x="31" y="433"/>
                      <a:pt x="31" y="526"/>
                      <a:pt x="31" y="589"/>
                    </a:cubicBezTo>
                    <a:cubicBezTo>
                      <a:pt x="341" y="589"/>
                      <a:pt x="341" y="589"/>
                      <a:pt x="341" y="589"/>
                    </a:cubicBezTo>
                    <a:cubicBezTo>
                      <a:pt x="341" y="557"/>
                      <a:pt x="341" y="557"/>
                      <a:pt x="372" y="557"/>
                    </a:cubicBezTo>
                    <a:lnTo>
                      <a:pt x="372" y="557"/>
                    </a:lnTo>
                    <a:lnTo>
                      <a:pt x="372" y="557"/>
                    </a:lnTo>
                    <a:cubicBezTo>
                      <a:pt x="372" y="557"/>
                      <a:pt x="372" y="589"/>
                      <a:pt x="403" y="589"/>
                    </a:cubicBez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496" y="557"/>
                      <a:pt x="496" y="557"/>
                      <a:pt x="527" y="557"/>
                    </a:cubicBezTo>
                    <a:lnTo>
                      <a:pt x="527" y="557"/>
                    </a:lnTo>
                    <a:lnTo>
                      <a:pt x="527" y="557"/>
                    </a:lnTo>
                    <a:cubicBezTo>
                      <a:pt x="527" y="557"/>
                      <a:pt x="527" y="557"/>
                      <a:pt x="527" y="526"/>
                    </a:cubicBezTo>
                    <a:cubicBezTo>
                      <a:pt x="527" y="526"/>
                      <a:pt x="527" y="526"/>
                      <a:pt x="558" y="526"/>
                    </a:cubicBezTo>
                    <a:lnTo>
                      <a:pt x="558" y="526"/>
                    </a:lnTo>
                    <a:lnTo>
                      <a:pt x="558" y="526"/>
                    </a:lnTo>
                    <a:cubicBezTo>
                      <a:pt x="527" y="465"/>
                      <a:pt x="496" y="372"/>
                      <a:pt x="496" y="372"/>
                    </a:cubicBezTo>
                    <a:cubicBezTo>
                      <a:pt x="496" y="341"/>
                      <a:pt x="496" y="341"/>
                      <a:pt x="465" y="309"/>
                    </a:cubicBezTo>
                    <a:lnTo>
                      <a:pt x="465" y="309"/>
                    </a:lnTo>
                    <a:cubicBezTo>
                      <a:pt x="465" y="278"/>
                      <a:pt x="465" y="248"/>
                      <a:pt x="465" y="217"/>
                    </a:cubicBezTo>
                    <a:cubicBezTo>
                      <a:pt x="434" y="217"/>
                      <a:pt x="403" y="185"/>
                      <a:pt x="403" y="154"/>
                    </a:cubicBezTo>
                    <a:cubicBezTo>
                      <a:pt x="372" y="154"/>
                      <a:pt x="372" y="154"/>
                      <a:pt x="372" y="154"/>
                    </a:cubicBezTo>
                    <a:cubicBezTo>
                      <a:pt x="403" y="30"/>
                      <a:pt x="403" y="30"/>
                      <a:pt x="403" y="30"/>
                    </a:cubicBezTo>
                    <a:lnTo>
                      <a:pt x="434" y="93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37"/>
              <p:cNvSpPr/>
              <p:nvPr/>
            </p:nvSpPr>
            <p:spPr>
              <a:xfrm>
                <a:off x="3859213" y="1903413"/>
                <a:ext cx="290512" cy="279400"/>
              </a:xfrm>
              <a:custGeom>
                <a:rect b="b" l="l" r="r" t="t"/>
                <a:pathLst>
                  <a:path extrusionOk="0" h="777" w="805">
                    <a:moveTo>
                      <a:pt x="804" y="187"/>
                    </a:moveTo>
                    <a:lnTo>
                      <a:pt x="804" y="187"/>
                    </a:lnTo>
                    <a:lnTo>
                      <a:pt x="804" y="187"/>
                    </a:lnTo>
                    <a:cubicBezTo>
                      <a:pt x="804" y="187"/>
                      <a:pt x="804" y="187"/>
                      <a:pt x="804" y="156"/>
                    </a:cubicBezTo>
                    <a:cubicBezTo>
                      <a:pt x="804" y="156"/>
                      <a:pt x="804" y="156"/>
                      <a:pt x="804" y="124"/>
                    </a:cubicBezTo>
                    <a:lnTo>
                      <a:pt x="804" y="124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cubicBezTo>
                      <a:pt x="804" y="63"/>
                      <a:pt x="804" y="63"/>
                      <a:pt x="804" y="63"/>
                    </a:cubicBezTo>
                    <a:cubicBezTo>
                      <a:pt x="804" y="63"/>
                      <a:pt x="774" y="63"/>
                      <a:pt x="774" y="32"/>
                    </a:cubicBezTo>
                    <a:cubicBezTo>
                      <a:pt x="774" y="32"/>
                      <a:pt x="774" y="32"/>
                      <a:pt x="743" y="32"/>
                    </a:cubicBezTo>
                    <a:lnTo>
                      <a:pt x="743" y="32"/>
                    </a:lnTo>
                    <a:cubicBezTo>
                      <a:pt x="743" y="32"/>
                      <a:pt x="712" y="32"/>
                      <a:pt x="712" y="0"/>
                    </a:cubicBezTo>
                    <a:lnTo>
                      <a:pt x="712" y="0"/>
                    </a:lnTo>
                    <a:lnTo>
                      <a:pt x="681" y="0"/>
                    </a:lnTo>
                    <a:lnTo>
                      <a:pt x="650" y="0"/>
                    </a:lnTo>
                    <a:cubicBezTo>
                      <a:pt x="650" y="0"/>
                      <a:pt x="588" y="0"/>
                      <a:pt x="588" y="32"/>
                    </a:cubicBezTo>
                    <a:lnTo>
                      <a:pt x="588" y="32"/>
                    </a:lnTo>
                    <a:cubicBezTo>
                      <a:pt x="588" y="32"/>
                      <a:pt x="588" y="32"/>
                      <a:pt x="588" y="63"/>
                    </a:cubicBezTo>
                    <a:lnTo>
                      <a:pt x="588" y="63"/>
                    </a:lnTo>
                    <a:cubicBezTo>
                      <a:pt x="588" y="93"/>
                      <a:pt x="557" y="156"/>
                      <a:pt x="526" y="156"/>
                    </a:cubicBezTo>
                    <a:cubicBezTo>
                      <a:pt x="526" y="156"/>
                      <a:pt x="526" y="156"/>
                      <a:pt x="495" y="156"/>
                    </a:cubicBezTo>
                    <a:lnTo>
                      <a:pt x="495" y="156"/>
                    </a:lnTo>
                    <a:cubicBezTo>
                      <a:pt x="495" y="156"/>
                      <a:pt x="464" y="156"/>
                      <a:pt x="433" y="124"/>
                    </a:cubicBezTo>
                    <a:lnTo>
                      <a:pt x="433" y="124"/>
                    </a:lnTo>
                    <a:cubicBezTo>
                      <a:pt x="402" y="93"/>
                      <a:pt x="402" y="93"/>
                      <a:pt x="371" y="93"/>
                    </a:cubicBezTo>
                    <a:lnTo>
                      <a:pt x="371" y="93"/>
                    </a:lnTo>
                    <a:cubicBezTo>
                      <a:pt x="340" y="93"/>
                      <a:pt x="309" y="93"/>
                      <a:pt x="309" y="63"/>
                    </a:cubicBezTo>
                    <a:lnTo>
                      <a:pt x="309" y="63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47" y="0"/>
                    </a:lnTo>
                    <a:lnTo>
                      <a:pt x="247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54" y="0"/>
                      <a:pt x="154" y="0"/>
                      <a:pt x="154" y="0"/>
                    </a:cubicBezTo>
                    <a:cubicBezTo>
                      <a:pt x="123" y="0"/>
                      <a:pt x="123" y="0"/>
                      <a:pt x="123" y="0"/>
                    </a:cubicBezTo>
                    <a:lnTo>
                      <a:pt x="123" y="0"/>
                    </a:lnTo>
                    <a:cubicBezTo>
                      <a:pt x="123" y="32"/>
                      <a:pt x="92" y="32"/>
                      <a:pt x="92" y="32"/>
                    </a:cubicBezTo>
                    <a:cubicBezTo>
                      <a:pt x="62" y="32"/>
                      <a:pt x="63" y="63"/>
                      <a:pt x="31" y="63"/>
                    </a:cubicBezTo>
                    <a:cubicBezTo>
                      <a:pt x="31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6"/>
                      <a:pt x="31" y="156"/>
                      <a:pt x="0" y="156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cubicBezTo>
                      <a:pt x="31" y="311"/>
                      <a:pt x="31" y="311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372"/>
                      <a:pt x="31" y="404"/>
                      <a:pt x="0" y="404"/>
                    </a:cubicBezTo>
                    <a:cubicBezTo>
                      <a:pt x="31" y="404"/>
                      <a:pt x="31" y="404"/>
                      <a:pt x="31" y="435"/>
                    </a:cubicBezTo>
                    <a:cubicBezTo>
                      <a:pt x="31" y="435"/>
                      <a:pt x="31" y="435"/>
                      <a:pt x="31" y="465"/>
                    </a:cubicBezTo>
                    <a:lnTo>
                      <a:pt x="31" y="465"/>
                    </a:lnTo>
                    <a:lnTo>
                      <a:pt x="63" y="465"/>
                    </a:lnTo>
                    <a:cubicBezTo>
                      <a:pt x="63" y="465"/>
                      <a:pt x="92" y="496"/>
                      <a:pt x="123" y="496"/>
                    </a:cubicBezTo>
                    <a:lnTo>
                      <a:pt x="123" y="496"/>
                    </a:lnTo>
                    <a:cubicBezTo>
                      <a:pt x="123" y="496"/>
                      <a:pt x="123" y="528"/>
                      <a:pt x="154" y="558"/>
                    </a:cubicBezTo>
                    <a:cubicBezTo>
                      <a:pt x="185" y="558"/>
                      <a:pt x="185" y="558"/>
                      <a:pt x="216" y="558"/>
                    </a:cubicBezTo>
                    <a:lnTo>
                      <a:pt x="247" y="589"/>
                    </a:lnTo>
                    <a:cubicBezTo>
                      <a:pt x="247" y="589"/>
                      <a:pt x="247" y="589"/>
                      <a:pt x="278" y="589"/>
                    </a:cubicBezTo>
                    <a:lnTo>
                      <a:pt x="278" y="589"/>
                    </a:lnTo>
                    <a:lnTo>
                      <a:pt x="278" y="589"/>
                    </a:lnTo>
                    <a:lnTo>
                      <a:pt x="278" y="589"/>
                    </a:lnTo>
                    <a:cubicBezTo>
                      <a:pt x="278" y="558"/>
                      <a:pt x="278" y="558"/>
                      <a:pt x="309" y="558"/>
                    </a:cubicBezTo>
                    <a:lnTo>
                      <a:pt x="340" y="558"/>
                    </a:lnTo>
                    <a:cubicBezTo>
                      <a:pt x="340" y="528"/>
                      <a:pt x="340" y="528"/>
                      <a:pt x="340" y="528"/>
                    </a:cubicBezTo>
                    <a:cubicBezTo>
                      <a:pt x="743" y="776"/>
                      <a:pt x="743" y="776"/>
                      <a:pt x="743" y="776"/>
                    </a:cubicBezTo>
                    <a:lnTo>
                      <a:pt x="743" y="776"/>
                    </a:lnTo>
                    <a:cubicBezTo>
                      <a:pt x="804" y="776"/>
                      <a:pt x="804" y="776"/>
                      <a:pt x="804" y="776"/>
                    </a:cubicBezTo>
                    <a:cubicBezTo>
                      <a:pt x="804" y="744"/>
                      <a:pt x="804" y="713"/>
                      <a:pt x="804" y="682"/>
                    </a:cubicBezTo>
                    <a:lnTo>
                      <a:pt x="804" y="682"/>
                    </a:lnTo>
                    <a:cubicBezTo>
                      <a:pt x="804" y="589"/>
                      <a:pt x="804" y="496"/>
                      <a:pt x="804" y="404"/>
                    </a:cubicBezTo>
                    <a:cubicBezTo>
                      <a:pt x="804" y="311"/>
                      <a:pt x="804" y="280"/>
                      <a:pt x="804" y="248"/>
                    </a:cubicBezTo>
                    <a:lnTo>
                      <a:pt x="804" y="248"/>
                    </a:lnTo>
                    <a:cubicBezTo>
                      <a:pt x="804" y="217"/>
                      <a:pt x="804" y="217"/>
                      <a:pt x="804" y="217"/>
                    </a:cubicBezTo>
                    <a:lnTo>
                      <a:pt x="804" y="187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37"/>
              <p:cNvSpPr/>
              <p:nvPr/>
            </p:nvSpPr>
            <p:spPr>
              <a:xfrm>
                <a:off x="4114800" y="2138363"/>
                <a:ext cx="301625" cy="423862"/>
              </a:xfrm>
              <a:custGeom>
                <a:rect b="b" l="l" r="r" t="t"/>
                <a:pathLst>
                  <a:path extrusionOk="0" h="1177" w="838">
                    <a:moveTo>
                      <a:pt x="651" y="1083"/>
                    </a:move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cubicBezTo>
                      <a:pt x="682" y="1083"/>
                      <a:pt x="682" y="1083"/>
                      <a:pt x="682" y="1083"/>
                    </a:cubicBezTo>
                    <a:lnTo>
                      <a:pt x="682" y="1083"/>
                    </a:lnTo>
                    <a:lnTo>
                      <a:pt x="682" y="1083"/>
                    </a:lnTo>
                    <a:cubicBezTo>
                      <a:pt x="682" y="1083"/>
                      <a:pt x="682" y="1083"/>
                      <a:pt x="682" y="1052"/>
                    </a:cubicBezTo>
                    <a:cubicBezTo>
                      <a:pt x="682" y="1052"/>
                      <a:pt x="682" y="1052"/>
                      <a:pt x="651" y="1052"/>
                    </a:cubicBezTo>
                    <a:lnTo>
                      <a:pt x="651" y="1052"/>
                    </a:lnTo>
                    <a:lnTo>
                      <a:pt x="651" y="1052"/>
                    </a:lnTo>
                    <a:lnTo>
                      <a:pt x="651" y="1021"/>
                    </a:lnTo>
                    <a:lnTo>
                      <a:pt x="651" y="1021"/>
                    </a:lnTo>
                    <a:cubicBezTo>
                      <a:pt x="651" y="1021"/>
                      <a:pt x="651" y="1021"/>
                      <a:pt x="651" y="991"/>
                    </a:cubicBezTo>
                    <a:lnTo>
                      <a:pt x="620" y="991"/>
                    </a:lnTo>
                    <a:lnTo>
                      <a:pt x="620" y="959"/>
                    </a:lnTo>
                    <a:cubicBezTo>
                      <a:pt x="589" y="959"/>
                      <a:pt x="589" y="959"/>
                      <a:pt x="589" y="959"/>
                    </a:cubicBezTo>
                    <a:lnTo>
                      <a:pt x="589" y="959"/>
                    </a:lnTo>
                    <a:lnTo>
                      <a:pt x="589" y="959"/>
                    </a:lnTo>
                    <a:cubicBezTo>
                      <a:pt x="558" y="959"/>
                      <a:pt x="558" y="959"/>
                      <a:pt x="558" y="928"/>
                    </a:cubicBezTo>
                    <a:lnTo>
                      <a:pt x="558" y="928"/>
                    </a:lnTo>
                    <a:lnTo>
                      <a:pt x="558" y="928"/>
                    </a:lnTo>
                    <a:lnTo>
                      <a:pt x="558" y="928"/>
                    </a:lnTo>
                    <a:cubicBezTo>
                      <a:pt x="558" y="897"/>
                      <a:pt x="558" y="897"/>
                      <a:pt x="558" y="897"/>
                    </a:cubicBezTo>
                    <a:cubicBezTo>
                      <a:pt x="558" y="867"/>
                      <a:pt x="558" y="867"/>
                      <a:pt x="558" y="867"/>
                    </a:cubicBezTo>
                    <a:lnTo>
                      <a:pt x="558" y="867"/>
                    </a:lnTo>
                    <a:cubicBezTo>
                      <a:pt x="558" y="867"/>
                      <a:pt x="558" y="835"/>
                      <a:pt x="589" y="835"/>
                    </a:cubicBezTo>
                    <a:lnTo>
                      <a:pt x="589" y="835"/>
                    </a:lnTo>
                    <a:cubicBezTo>
                      <a:pt x="589" y="835"/>
                      <a:pt x="589" y="867"/>
                      <a:pt x="620" y="867"/>
                    </a:cubicBezTo>
                    <a:cubicBezTo>
                      <a:pt x="620" y="835"/>
                      <a:pt x="620" y="835"/>
                      <a:pt x="620" y="835"/>
                    </a:cubicBezTo>
                    <a:lnTo>
                      <a:pt x="620" y="835"/>
                    </a:lnTo>
                    <a:cubicBezTo>
                      <a:pt x="620" y="835"/>
                      <a:pt x="620" y="835"/>
                      <a:pt x="620" y="804"/>
                    </a:cubicBezTo>
                    <a:lnTo>
                      <a:pt x="620" y="804"/>
                    </a:lnTo>
                    <a:lnTo>
                      <a:pt x="620" y="773"/>
                    </a:lnTo>
                    <a:lnTo>
                      <a:pt x="620" y="773"/>
                    </a:lnTo>
                    <a:lnTo>
                      <a:pt x="620" y="743"/>
                    </a:lnTo>
                    <a:lnTo>
                      <a:pt x="620" y="743"/>
                    </a:lnTo>
                    <a:cubicBezTo>
                      <a:pt x="620" y="743"/>
                      <a:pt x="620" y="711"/>
                      <a:pt x="651" y="711"/>
                    </a:cubicBezTo>
                    <a:lnTo>
                      <a:pt x="651" y="711"/>
                    </a:lnTo>
                    <a:lnTo>
                      <a:pt x="651" y="711"/>
                    </a:lnTo>
                    <a:cubicBezTo>
                      <a:pt x="651" y="680"/>
                      <a:pt x="651" y="680"/>
                      <a:pt x="651" y="649"/>
                    </a:cubicBezTo>
                    <a:lnTo>
                      <a:pt x="651" y="649"/>
                    </a:lnTo>
                    <a:lnTo>
                      <a:pt x="682" y="619"/>
                    </a:lnTo>
                    <a:cubicBezTo>
                      <a:pt x="682" y="619"/>
                      <a:pt x="682" y="619"/>
                      <a:pt x="713" y="587"/>
                    </a:cubicBezTo>
                    <a:lnTo>
                      <a:pt x="713" y="587"/>
                    </a:lnTo>
                    <a:lnTo>
                      <a:pt x="713" y="587"/>
                    </a:lnTo>
                    <a:lnTo>
                      <a:pt x="713" y="556"/>
                    </a:lnTo>
                    <a:cubicBezTo>
                      <a:pt x="713" y="556"/>
                      <a:pt x="744" y="556"/>
                      <a:pt x="744" y="525"/>
                    </a:cubicBezTo>
                    <a:cubicBezTo>
                      <a:pt x="744" y="525"/>
                      <a:pt x="744" y="525"/>
                      <a:pt x="744" y="495"/>
                    </a:cubicBezTo>
                    <a:lnTo>
                      <a:pt x="744" y="463"/>
                    </a:lnTo>
                    <a:cubicBezTo>
                      <a:pt x="744" y="433"/>
                      <a:pt x="744" y="433"/>
                      <a:pt x="744" y="402"/>
                    </a:cubicBezTo>
                    <a:lnTo>
                      <a:pt x="744" y="402"/>
                    </a:lnTo>
                    <a:lnTo>
                      <a:pt x="744" y="402"/>
                    </a:lnTo>
                    <a:cubicBezTo>
                      <a:pt x="775" y="402"/>
                      <a:pt x="775" y="402"/>
                      <a:pt x="775" y="372"/>
                    </a:cubicBezTo>
                    <a:lnTo>
                      <a:pt x="775" y="372"/>
                    </a:lnTo>
                    <a:lnTo>
                      <a:pt x="775" y="372"/>
                    </a:lnTo>
                    <a:cubicBezTo>
                      <a:pt x="775" y="372"/>
                      <a:pt x="775" y="372"/>
                      <a:pt x="775" y="340"/>
                    </a:cubicBezTo>
                    <a:lnTo>
                      <a:pt x="775" y="340"/>
                    </a:lnTo>
                    <a:cubicBezTo>
                      <a:pt x="775" y="309"/>
                      <a:pt x="775" y="309"/>
                      <a:pt x="806" y="309"/>
                    </a:cubicBezTo>
                    <a:cubicBezTo>
                      <a:pt x="806" y="278"/>
                      <a:pt x="837" y="278"/>
                      <a:pt x="837" y="278"/>
                    </a:cubicBezTo>
                    <a:lnTo>
                      <a:pt x="837" y="278"/>
                    </a:lnTo>
                    <a:lnTo>
                      <a:pt x="837" y="278"/>
                    </a:lnTo>
                    <a:lnTo>
                      <a:pt x="806" y="248"/>
                    </a:lnTo>
                    <a:cubicBezTo>
                      <a:pt x="806" y="216"/>
                      <a:pt x="775" y="154"/>
                      <a:pt x="775" y="124"/>
                    </a:cubicBezTo>
                    <a:lnTo>
                      <a:pt x="775" y="92"/>
                    </a:lnTo>
                    <a:lnTo>
                      <a:pt x="775" y="92"/>
                    </a:lnTo>
                    <a:cubicBezTo>
                      <a:pt x="775" y="92"/>
                      <a:pt x="775" y="92"/>
                      <a:pt x="775" y="61"/>
                    </a:cubicBezTo>
                    <a:lnTo>
                      <a:pt x="775" y="61"/>
                    </a:lnTo>
                    <a:cubicBezTo>
                      <a:pt x="775" y="30"/>
                      <a:pt x="775" y="30"/>
                      <a:pt x="775" y="30"/>
                    </a:cubicBezTo>
                    <a:lnTo>
                      <a:pt x="775" y="30"/>
                    </a:lnTo>
                    <a:lnTo>
                      <a:pt x="744" y="30"/>
                    </a:lnTo>
                    <a:lnTo>
                      <a:pt x="744" y="30"/>
                    </a:lnTo>
                    <a:cubicBezTo>
                      <a:pt x="744" y="0"/>
                      <a:pt x="713" y="0"/>
                      <a:pt x="713" y="0"/>
                    </a:cubicBez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0"/>
                      <a:pt x="651" y="30"/>
                    </a:cubicBez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61"/>
                    </a:lnTo>
                    <a:cubicBezTo>
                      <a:pt x="620" y="61"/>
                      <a:pt x="620" y="61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61"/>
                      <a:pt x="589" y="61"/>
                      <a:pt x="589" y="61"/>
                    </a:cubicBezTo>
                    <a:lnTo>
                      <a:pt x="589" y="61"/>
                    </a:lnTo>
                    <a:lnTo>
                      <a:pt x="589" y="61"/>
                    </a:lnTo>
                    <a:cubicBezTo>
                      <a:pt x="496" y="61"/>
                      <a:pt x="496" y="61"/>
                      <a:pt x="496" y="61"/>
                    </a:cubicBezTo>
                    <a:lnTo>
                      <a:pt x="496" y="61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55" y="92"/>
                      <a:pt x="155" y="124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433"/>
                      <a:pt x="92" y="433"/>
                      <a:pt x="92" y="433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63"/>
                      <a:pt x="31" y="463"/>
                      <a:pt x="31" y="463"/>
                    </a:cubicBezTo>
                    <a:cubicBezTo>
                      <a:pt x="31" y="463"/>
                      <a:pt x="31" y="463"/>
                      <a:pt x="31" y="495"/>
                    </a:cubicBezTo>
                    <a:cubicBezTo>
                      <a:pt x="31" y="495"/>
                      <a:pt x="31" y="495"/>
                      <a:pt x="0" y="525"/>
                    </a:cubicBezTo>
                    <a:lnTo>
                      <a:pt x="0" y="525"/>
                    </a:lnTo>
                    <a:lnTo>
                      <a:pt x="0" y="525"/>
                    </a:lnTo>
                    <a:lnTo>
                      <a:pt x="0" y="525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cubicBezTo>
                      <a:pt x="0" y="587"/>
                      <a:pt x="0" y="587"/>
                      <a:pt x="0" y="587"/>
                    </a:cubicBezTo>
                    <a:lnTo>
                      <a:pt x="0" y="619"/>
                    </a:lnTo>
                    <a:lnTo>
                      <a:pt x="0" y="619"/>
                    </a:lnTo>
                    <a:cubicBezTo>
                      <a:pt x="0" y="619"/>
                      <a:pt x="31" y="619"/>
                      <a:pt x="31" y="649"/>
                    </a:cubicBez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711"/>
                    </a:lnTo>
                    <a:lnTo>
                      <a:pt x="31" y="711"/>
                    </a:lnTo>
                    <a:cubicBezTo>
                      <a:pt x="31" y="711"/>
                      <a:pt x="62" y="711"/>
                      <a:pt x="62" y="743"/>
                    </a:cubicBezTo>
                    <a:lnTo>
                      <a:pt x="62" y="743"/>
                    </a:lnTo>
                    <a:lnTo>
                      <a:pt x="62" y="743"/>
                    </a:lnTo>
                    <a:cubicBezTo>
                      <a:pt x="62" y="773"/>
                      <a:pt x="92" y="773"/>
                      <a:pt x="92" y="804"/>
                    </a:cubicBezTo>
                    <a:lnTo>
                      <a:pt x="92" y="804"/>
                    </a:lnTo>
                    <a:cubicBezTo>
                      <a:pt x="62" y="804"/>
                      <a:pt x="62" y="835"/>
                      <a:pt x="62" y="835"/>
                    </a:cubicBezTo>
                    <a:lnTo>
                      <a:pt x="62" y="835"/>
                    </a:lnTo>
                    <a:cubicBezTo>
                      <a:pt x="92" y="835"/>
                      <a:pt x="92" y="835"/>
                      <a:pt x="92" y="835"/>
                    </a:cubicBezTo>
                    <a:lnTo>
                      <a:pt x="92" y="835"/>
                    </a:lnTo>
                    <a:lnTo>
                      <a:pt x="92" y="867"/>
                    </a:ln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97"/>
                    </a:lnTo>
                    <a:lnTo>
                      <a:pt x="124" y="897"/>
                    </a:lnTo>
                    <a:cubicBezTo>
                      <a:pt x="124" y="897"/>
                      <a:pt x="124" y="897"/>
                      <a:pt x="155" y="897"/>
                    </a:cubicBezTo>
                    <a:lnTo>
                      <a:pt x="155" y="897"/>
                    </a:lnTo>
                    <a:cubicBezTo>
                      <a:pt x="155" y="897"/>
                      <a:pt x="155" y="897"/>
                      <a:pt x="155" y="928"/>
                    </a:cubicBez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cubicBezTo>
                      <a:pt x="217" y="959"/>
                      <a:pt x="217" y="959"/>
                      <a:pt x="217" y="959"/>
                    </a:cubicBezTo>
                    <a:cubicBezTo>
                      <a:pt x="217" y="991"/>
                      <a:pt x="248" y="991"/>
                      <a:pt x="248" y="1021"/>
                    </a:cubicBez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cubicBezTo>
                      <a:pt x="279" y="1021"/>
                      <a:pt x="279" y="1021"/>
                      <a:pt x="279" y="1021"/>
                    </a:cubicBezTo>
                    <a:cubicBezTo>
                      <a:pt x="279" y="1052"/>
                      <a:pt x="279" y="1052"/>
                      <a:pt x="279" y="1052"/>
                    </a:cubicBezTo>
                    <a:lnTo>
                      <a:pt x="279" y="1052"/>
                    </a:lnTo>
                    <a:cubicBezTo>
                      <a:pt x="279" y="1083"/>
                      <a:pt x="279" y="1083"/>
                      <a:pt x="279" y="1083"/>
                    </a:cubicBez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cubicBezTo>
                      <a:pt x="279" y="1083"/>
                      <a:pt x="279" y="1083"/>
                      <a:pt x="279" y="1114"/>
                    </a:cubicBezTo>
                    <a:cubicBezTo>
                      <a:pt x="310" y="1114"/>
                      <a:pt x="310" y="1114"/>
                      <a:pt x="310" y="1114"/>
                    </a:cubicBezTo>
                    <a:cubicBezTo>
                      <a:pt x="341" y="1114"/>
                      <a:pt x="341" y="1114"/>
                      <a:pt x="341" y="1114"/>
                    </a:cubicBezTo>
                    <a:cubicBezTo>
                      <a:pt x="372" y="1114"/>
                      <a:pt x="372" y="1114"/>
                      <a:pt x="372" y="1114"/>
                    </a:cubicBezTo>
                    <a:cubicBezTo>
                      <a:pt x="403" y="1083"/>
                      <a:pt x="403" y="1083"/>
                      <a:pt x="403" y="1083"/>
                    </a:cubicBezTo>
                    <a:cubicBezTo>
                      <a:pt x="403" y="1114"/>
                      <a:pt x="403" y="1114"/>
                      <a:pt x="403" y="1114"/>
                    </a:cubicBezTo>
                    <a:lnTo>
                      <a:pt x="434" y="1145"/>
                    </a:lnTo>
                    <a:cubicBezTo>
                      <a:pt x="434" y="1145"/>
                      <a:pt x="434" y="1145"/>
                      <a:pt x="465" y="1176"/>
                    </a:cubicBezTo>
                    <a:cubicBezTo>
                      <a:pt x="465" y="1176"/>
                      <a:pt x="465" y="1176"/>
                      <a:pt x="465" y="1145"/>
                    </a:cubicBezTo>
                    <a:lnTo>
                      <a:pt x="465" y="1145"/>
                    </a:lnTo>
                    <a:lnTo>
                      <a:pt x="465" y="1145"/>
                    </a:lnTo>
                    <a:lnTo>
                      <a:pt x="465" y="1145"/>
                    </a:lnTo>
                    <a:cubicBezTo>
                      <a:pt x="496" y="1145"/>
                      <a:pt x="496" y="1145"/>
                      <a:pt x="496" y="1145"/>
                    </a:cubicBezTo>
                    <a:lnTo>
                      <a:pt x="527" y="1145"/>
                    </a:lnTo>
                    <a:lnTo>
                      <a:pt x="558" y="1145"/>
                    </a:lnTo>
                    <a:lnTo>
                      <a:pt x="558" y="1145"/>
                    </a:lnTo>
                    <a:cubicBezTo>
                      <a:pt x="589" y="1145"/>
                      <a:pt x="589" y="1145"/>
                      <a:pt x="589" y="1145"/>
                    </a:cubicBezTo>
                    <a:lnTo>
                      <a:pt x="589" y="1145"/>
                    </a:lnTo>
                    <a:lnTo>
                      <a:pt x="589" y="1145"/>
                    </a:lnTo>
                    <a:lnTo>
                      <a:pt x="589" y="1145"/>
                    </a:lnTo>
                    <a:cubicBezTo>
                      <a:pt x="620" y="1145"/>
                      <a:pt x="620" y="1145"/>
                      <a:pt x="620" y="1145"/>
                    </a:cubicBezTo>
                    <a:lnTo>
                      <a:pt x="620" y="1145"/>
                    </a:lnTo>
                    <a:cubicBezTo>
                      <a:pt x="620" y="1114"/>
                      <a:pt x="620" y="1114"/>
                      <a:pt x="620" y="1114"/>
                    </a:cubicBezTo>
                    <a:lnTo>
                      <a:pt x="620" y="1114"/>
                    </a:lnTo>
                    <a:cubicBezTo>
                      <a:pt x="620" y="1114"/>
                      <a:pt x="620" y="1114"/>
                      <a:pt x="651" y="1083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37"/>
              <p:cNvSpPr/>
              <p:nvPr/>
            </p:nvSpPr>
            <p:spPr>
              <a:xfrm>
                <a:off x="3824288" y="1801813"/>
                <a:ext cx="57150" cy="123825"/>
              </a:xfrm>
              <a:custGeom>
                <a:rect b="b" l="l" r="r" t="t"/>
                <a:pathLst>
                  <a:path extrusionOk="0" h="343" w="157">
                    <a:moveTo>
                      <a:pt x="32" y="248"/>
                    </a:move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279"/>
                    </a:cubicBezTo>
                    <a:cubicBezTo>
                      <a:pt x="62" y="279"/>
                      <a:pt x="62" y="279"/>
                      <a:pt x="62" y="279"/>
                    </a:cubicBezTo>
                    <a:cubicBezTo>
                      <a:pt x="93" y="311"/>
                      <a:pt x="93" y="311"/>
                      <a:pt x="93" y="342"/>
                    </a:cubicBezTo>
                    <a:cubicBezTo>
                      <a:pt x="93" y="311"/>
                      <a:pt x="93" y="311"/>
                      <a:pt x="93" y="311"/>
                    </a:cubicBezTo>
                    <a:cubicBezTo>
                      <a:pt x="124" y="311"/>
                      <a:pt x="156" y="279"/>
                      <a:pt x="156" y="279"/>
                    </a:cubicBezTo>
                    <a:lnTo>
                      <a:pt x="156" y="279"/>
                    </a:lnTo>
                    <a:cubicBezTo>
                      <a:pt x="156" y="248"/>
                      <a:pt x="156" y="248"/>
                      <a:pt x="156" y="248"/>
                    </a:cubicBezTo>
                    <a:lnTo>
                      <a:pt x="156" y="218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93" y="218"/>
                      <a:pt x="93" y="187"/>
                    </a:cubicBezTo>
                    <a:cubicBezTo>
                      <a:pt x="93" y="155"/>
                      <a:pt x="93" y="124"/>
                      <a:pt x="124" y="94"/>
                    </a:cubicBez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24" y="94"/>
                      <a:pt x="124" y="6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63"/>
                    </a:lnTo>
                    <a:cubicBezTo>
                      <a:pt x="32" y="63"/>
                      <a:pt x="32" y="63"/>
                      <a:pt x="32" y="94"/>
                    </a:cubicBez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cubicBezTo>
                      <a:pt x="32" y="124"/>
                      <a:pt x="0" y="155"/>
                      <a:pt x="0" y="187"/>
                    </a:cubicBez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0" y="218"/>
                      <a:pt x="32" y="218"/>
                      <a:pt x="32" y="248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37"/>
              <p:cNvSpPr/>
              <p:nvPr/>
            </p:nvSpPr>
            <p:spPr>
              <a:xfrm>
                <a:off x="4806950" y="3119438"/>
                <a:ext cx="1588" cy="1587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37"/>
              <p:cNvSpPr/>
              <p:nvPr/>
            </p:nvSpPr>
            <p:spPr>
              <a:xfrm>
                <a:off x="4806950" y="3119438"/>
                <a:ext cx="1588" cy="1587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37"/>
              <p:cNvSpPr/>
              <p:nvPr/>
            </p:nvSpPr>
            <p:spPr>
              <a:xfrm>
                <a:off x="4706938" y="2092325"/>
                <a:ext cx="134937" cy="155575"/>
              </a:xfrm>
              <a:custGeom>
                <a:rect b="b" l="l" r="r" t="t"/>
                <a:pathLst>
                  <a:path extrusionOk="0" h="434" w="373">
                    <a:moveTo>
                      <a:pt x="217" y="0"/>
                    </a:moveTo>
                    <a:lnTo>
                      <a:pt x="217" y="0"/>
                    </a:lnTo>
                    <a:cubicBezTo>
                      <a:pt x="217" y="0"/>
                      <a:pt x="217" y="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61"/>
                    </a:lnTo>
                    <a:cubicBezTo>
                      <a:pt x="186" y="61"/>
                      <a:pt x="186" y="61"/>
                      <a:pt x="186" y="92"/>
                    </a:cubicBezTo>
                    <a:lnTo>
                      <a:pt x="186" y="92"/>
                    </a:lnTo>
                    <a:lnTo>
                      <a:pt x="186" y="92"/>
                    </a:lnTo>
                    <a:cubicBezTo>
                      <a:pt x="217" y="92"/>
                      <a:pt x="217" y="92"/>
                      <a:pt x="217" y="92"/>
                    </a:cubicBez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309"/>
                      <a:pt x="154" y="309"/>
                      <a:pt x="154" y="309"/>
                    </a:cubicBezTo>
                    <a:lnTo>
                      <a:pt x="124" y="309"/>
                    </a:lnTo>
                    <a:cubicBezTo>
                      <a:pt x="93" y="309"/>
                      <a:pt x="93" y="309"/>
                      <a:pt x="62" y="309"/>
                    </a:cubicBezTo>
                    <a:cubicBezTo>
                      <a:pt x="62" y="309"/>
                      <a:pt x="62" y="340"/>
                      <a:pt x="30" y="340"/>
                    </a:cubicBezTo>
                    <a:cubicBezTo>
                      <a:pt x="0" y="340"/>
                      <a:pt x="0" y="340"/>
                      <a:pt x="0" y="372"/>
                    </a:cubicBez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ubicBezTo>
                      <a:pt x="30" y="402"/>
                      <a:pt x="30" y="402"/>
                      <a:pt x="30" y="433"/>
                    </a:cubicBez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cubicBezTo>
                      <a:pt x="62" y="433"/>
                      <a:pt x="93" y="433"/>
                      <a:pt x="124" y="433"/>
                    </a:cubicBez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cubicBezTo>
                      <a:pt x="154" y="372"/>
                      <a:pt x="186" y="372"/>
                      <a:pt x="186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0"/>
                      <a:pt x="217" y="340"/>
                      <a:pt x="248" y="309"/>
                    </a:cubicBezTo>
                    <a:lnTo>
                      <a:pt x="248" y="309"/>
                    </a:lnTo>
                    <a:cubicBezTo>
                      <a:pt x="278" y="309"/>
                      <a:pt x="278" y="309"/>
                      <a:pt x="278" y="309"/>
                    </a:cubicBezTo>
                    <a:lnTo>
                      <a:pt x="278" y="309"/>
                    </a:lnTo>
                    <a:cubicBezTo>
                      <a:pt x="278" y="309"/>
                      <a:pt x="278" y="278"/>
                      <a:pt x="278" y="248"/>
                    </a:cubicBezTo>
                    <a:cubicBezTo>
                      <a:pt x="310" y="248"/>
                      <a:pt x="310" y="216"/>
                      <a:pt x="310" y="216"/>
                    </a:cubicBezTo>
                    <a:cubicBezTo>
                      <a:pt x="310" y="216"/>
                      <a:pt x="310" y="216"/>
                      <a:pt x="341" y="216"/>
                    </a:cubicBezTo>
                    <a:cubicBezTo>
                      <a:pt x="341" y="185"/>
                      <a:pt x="341" y="185"/>
                      <a:pt x="341" y="185"/>
                    </a:cubicBezTo>
                    <a:cubicBezTo>
                      <a:pt x="372" y="154"/>
                      <a:pt x="372" y="124"/>
                      <a:pt x="372" y="124"/>
                    </a:cubicBezTo>
                    <a:lnTo>
                      <a:pt x="372" y="124"/>
                    </a:lnTo>
                    <a:cubicBezTo>
                      <a:pt x="372" y="92"/>
                      <a:pt x="372" y="92"/>
                      <a:pt x="372" y="92"/>
                    </a:cubicBezTo>
                    <a:cubicBezTo>
                      <a:pt x="341" y="61"/>
                      <a:pt x="341" y="61"/>
                      <a:pt x="341" y="61"/>
                    </a:cubicBezTo>
                    <a:cubicBezTo>
                      <a:pt x="310" y="61"/>
                      <a:pt x="310" y="61"/>
                      <a:pt x="310" y="61"/>
                    </a:cubicBezTo>
                    <a:lnTo>
                      <a:pt x="310" y="61"/>
                    </a:lnTo>
                    <a:cubicBezTo>
                      <a:pt x="278" y="61"/>
                      <a:pt x="248" y="30"/>
                      <a:pt x="248" y="30"/>
                    </a:cubicBezTo>
                    <a:lnTo>
                      <a:pt x="217" y="30"/>
                    </a:lnTo>
                    <a:cubicBezTo>
                      <a:pt x="217" y="30"/>
                      <a:pt x="217" y="30"/>
                      <a:pt x="217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37"/>
              <p:cNvSpPr/>
              <p:nvPr/>
            </p:nvSpPr>
            <p:spPr>
              <a:xfrm>
                <a:off x="4483100" y="2382838"/>
                <a:ext cx="201613" cy="290512"/>
              </a:xfrm>
              <a:custGeom>
                <a:rect b="b" l="l" r="r" t="t"/>
                <a:pathLst>
                  <a:path extrusionOk="0" h="807" w="559">
                    <a:moveTo>
                      <a:pt x="124" y="93"/>
                    </a:moveTo>
                    <a:lnTo>
                      <a:pt x="124" y="93"/>
                    </a:lnTo>
                    <a:cubicBezTo>
                      <a:pt x="124" y="124"/>
                      <a:pt x="154" y="124"/>
                      <a:pt x="154" y="155"/>
                    </a:cubicBezTo>
                    <a:lnTo>
                      <a:pt x="154" y="155"/>
                    </a:lnTo>
                    <a:lnTo>
                      <a:pt x="186" y="155"/>
                    </a:lnTo>
                    <a:lnTo>
                      <a:pt x="217" y="155"/>
                    </a:lnTo>
                    <a:cubicBezTo>
                      <a:pt x="248" y="155"/>
                      <a:pt x="278" y="187"/>
                      <a:pt x="278" y="187"/>
                    </a:cubicBezTo>
                    <a:cubicBezTo>
                      <a:pt x="310" y="187"/>
                      <a:pt x="310" y="217"/>
                      <a:pt x="310" y="217"/>
                    </a:cubicBezTo>
                    <a:lnTo>
                      <a:pt x="310" y="217"/>
                    </a:lnTo>
                    <a:cubicBezTo>
                      <a:pt x="341" y="217"/>
                      <a:pt x="341" y="217"/>
                      <a:pt x="341" y="217"/>
                    </a:cubicBezTo>
                    <a:cubicBezTo>
                      <a:pt x="341" y="217"/>
                      <a:pt x="341" y="217"/>
                      <a:pt x="372" y="217"/>
                    </a:cubicBezTo>
                    <a:lnTo>
                      <a:pt x="372" y="217"/>
                    </a:lnTo>
                    <a:lnTo>
                      <a:pt x="402" y="217"/>
                    </a:lnTo>
                    <a:lnTo>
                      <a:pt x="402" y="217"/>
                    </a:lnTo>
                    <a:lnTo>
                      <a:pt x="402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79"/>
                    </a:cubicBez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cubicBezTo>
                      <a:pt x="217" y="465"/>
                      <a:pt x="217" y="465"/>
                      <a:pt x="217" y="465"/>
                    </a:cubicBezTo>
                    <a:lnTo>
                      <a:pt x="217" y="465"/>
                    </a:lnTo>
                    <a:lnTo>
                      <a:pt x="154" y="465"/>
                    </a:lnTo>
                    <a:lnTo>
                      <a:pt x="15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24" y="496"/>
                      <a:pt x="124" y="496"/>
                      <a:pt x="93" y="496"/>
                    </a:cubicBezTo>
                    <a:cubicBezTo>
                      <a:pt x="93" y="496"/>
                      <a:pt x="93" y="496"/>
                      <a:pt x="62" y="496"/>
                    </a:cubicBezTo>
                    <a:lnTo>
                      <a:pt x="62" y="496"/>
                    </a:lnTo>
                    <a:cubicBezTo>
                      <a:pt x="30" y="558"/>
                      <a:pt x="30" y="558"/>
                      <a:pt x="30" y="558"/>
                    </a:cubicBezTo>
                    <a:lnTo>
                      <a:pt x="30" y="558"/>
                    </a:lnTo>
                    <a:cubicBezTo>
                      <a:pt x="30" y="558"/>
                      <a:pt x="30" y="558"/>
                      <a:pt x="30" y="589"/>
                    </a:cubicBezTo>
                    <a:cubicBezTo>
                      <a:pt x="0" y="589"/>
                      <a:pt x="0" y="589"/>
                      <a:pt x="0" y="589"/>
                    </a:cubicBezTo>
                    <a:cubicBezTo>
                      <a:pt x="0" y="589"/>
                      <a:pt x="0" y="589"/>
                      <a:pt x="0" y="620"/>
                    </a:cubicBezTo>
                    <a:cubicBezTo>
                      <a:pt x="0" y="651"/>
                      <a:pt x="0" y="682"/>
                      <a:pt x="0" y="744"/>
                    </a:cubicBezTo>
                    <a:lnTo>
                      <a:pt x="0" y="775"/>
                    </a:lnTo>
                    <a:cubicBezTo>
                      <a:pt x="30" y="806"/>
                      <a:pt x="30" y="806"/>
                      <a:pt x="30" y="806"/>
                    </a:cubicBezTo>
                    <a:lnTo>
                      <a:pt x="30" y="775"/>
                    </a:lnTo>
                    <a:cubicBezTo>
                      <a:pt x="62" y="775"/>
                      <a:pt x="62" y="775"/>
                      <a:pt x="62" y="744"/>
                    </a:cubicBezTo>
                    <a:lnTo>
                      <a:pt x="62" y="744"/>
                    </a:lnTo>
                    <a:cubicBezTo>
                      <a:pt x="93" y="713"/>
                      <a:pt x="154" y="651"/>
                      <a:pt x="154" y="620"/>
                    </a:cubicBezTo>
                    <a:cubicBezTo>
                      <a:pt x="186" y="620"/>
                      <a:pt x="248" y="558"/>
                      <a:pt x="278" y="558"/>
                    </a:cubicBezTo>
                    <a:cubicBezTo>
                      <a:pt x="278" y="558"/>
                      <a:pt x="310" y="527"/>
                      <a:pt x="310" y="496"/>
                    </a:cubicBezTo>
                    <a:cubicBezTo>
                      <a:pt x="341" y="465"/>
                      <a:pt x="341" y="434"/>
                      <a:pt x="372" y="434"/>
                    </a:cubicBezTo>
                    <a:cubicBezTo>
                      <a:pt x="372" y="434"/>
                      <a:pt x="372" y="403"/>
                      <a:pt x="402" y="403"/>
                    </a:cubicBezTo>
                    <a:cubicBezTo>
                      <a:pt x="402" y="372"/>
                      <a:pt x="434" y="311"/>
                      <a:pt x="465" y="248"/>
                    </a:cubicBezTo>
                    <a:cubicBezTo>
                      <a:pt x="526" y="155"/>
                      <a:pt x="526" y="124"/>
                      <a:pt x="526" y="124"/>
                    </a:cubicBezTo>
                    <a:lnTo>
                      <a:pt x="526" y="124"/>
                    </a:lnTo>
                    <a:cubicBezTo>
                      <a:pt x="526" y="63"/>
                      <a:pt x="526" y="63"/>
                      <a:pt x="558" y="63"/>
                    </a:cubicBezTo>
                    <a:cubicBezTo>
                      <a:pt x="558" y="31"/>
                      <a:pt x="526" y="0"/>
                      <a:pt x="526" y="0"/>
                    </a:cubicBezTo>
                    <a:lnTo>
                      <a:pt x="526" y="0"/>
                    </a:lnTo>
                    <a:cubicBezTo>
                      <a:pt x="526" y="0"/>
                      <a:pt x="526" y="0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34" y="31"/>
                      <a:pt x="434" y="31"/>
                    </a:cubicBezTo>
                    <a:lnTo>
                      <a:pt x="434" y="31"/>
                    </a:lnTo>
                    <a:lnTo>
                      <a:pt x="434" y="31"/>
                    </a:lnTo>
                    <a:cubicBezTo>
                      <a:pt x="402" y="63"/>
                      <a:pt x="402" y="63"/>
                      <a:pt x="402" y="63"/>
                    </a:cubicBezTo>
                    <a:lnTo>
                      <a:pt x="402" y="63"/>
                    </a:lnTo>
                    <a:cubicBezTo>
                      <a:pt x="372" y="63"/>
                      <a:pt x="372" y="63"/>
                      <a:pt x="341" y="63"/>
                    </a:cubicBezTo>
                    <a:lnTo>
                      <a:pt x="341" y="63"/>
                    </a:lnTo>
                    <a:lnTo>
                      <a:pt x="310" y="63"/>
                    </a:lnTo>
                    <a:cubicBezTo>
                      <a:pt x="310" y="93"/>
                      <a:pt x="310" y="93"/>
                      <a:pt x="310" y="93"/>
                    </a:cubicBezTo>
                    <a:cubicBezTo>
                      <a:pt x="278" y="93"/>
                      <a:pt x="278" y="93"/>
                      <a:pt x="278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17" y="93"/>
                      <a:pt x="217" y="93"/>
                      <a:pt x="186" y="93"/>
                    </a:cubicBezTo>
                    <a:cubicBezTo>
                      <a:pt x="154" y="93"/>
                      <a:pt x="154" y="9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lnTo>
                      <a:pt x="124" y="93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37"/>
              <p:cNvSpPr/>
              <p:nvPr/>
            </p:nvSpPr>
            <p:spPr>
              <a:xfrm>
                <a:off x="4527550" y="2227263"/>
                <a:ext cx="179388" cy="122237"/>
              </a:xfrm>
              <a:custGeom>
                <a:rect b="b" l="l" r="r" t="t"/>
                <a:pathLst>
                  <a:path extrusionOk="0" h="340" w="497">
                    <a:moveTo>
                      <a:pt x="496" y="61"/>
                    </a:move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96" y="61"/>
                      <a:pt x="496" y="61"/>
                      <a:pt x="465" y="61"/>
                    </a:cubicBezTo>
                    <a:cubicBezTo>
                      <a:pt x="465" y="30"/>
                      <a:pt x="465" y="30"/>
                      <a:pt x="465" y="30"/>
                    </a:cubicBezTo>
                    <a:cubicBezTo>
                      <a:pt x="465" y="30"/>
                      <a:pt x="465" y="30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34" y="0"/>
                    </a:cubicBezTo>
                    <a:cubicBezTo>
                      <a:pt x="434" y="0"/>
                      <a:pt x="434" y="0"/>
                      <a:pt x="402" y="0"/>
                    </a:cubicBezTo>
                    <a:lnTo>
                      <a:pt x="402" y="0"/>
                    </a:lnTo>
                    <a:cubicBezTo>
                      <a:pt x="372" y="30"/>
                      <a:pt x="372" y="30"/>
                      <a:pt x="341" y="30"/>
                    </a:cubicBezTo>
                    <a:lnTo>
                      <a:pt x="341" y="30"/>
                    </a:lnTo>
                    <a:lnTo>
                      <a:pt x="341" y="30"/>
                    </a:lnTo>
                    <a:cubicBezTo>
                      <a:pt x="310" y="30"/>
                      <a:pt x="310" y="30"/>
                      <a:pt x="310" y="30"/>
                    </a:cubicBezTo>
                    <a:lnTo>
                      <a:pt x="310" y="30"/>
                    </a:lnTo>
                    <a:cubicBezTo>
                      <a:pt x="310" y="61"/>
                      <a:pt x="278" y="61"/>
                      <a:pt x="248" y="61"/>
                    </a:cubicBezTo>
                    <a:cubicBezTo>
                      <a:pt x="248" y="92"/>
                      <a:pt x="248" y="92"/>
                      <a:pt x="248" y="92"/>
                    </a:cubicBezTo>
                    <a:cubicBezTo>
                      <a:pt x="248" y="92"/>
                      <a:pt x="248" y="92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lnTo>
                      <a:pt x="217" y="124"/>
                    </a:lnTo>
                    <a:cubicBezTo>
                      <a:pt x="217" y="154"/>
                      <a:pt x="217" y="154"/>
                      <a:pt x="186" y="154"/>
                    </a:cubicBez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24"/>
                      <a:pt x="124" y="124"/>
                      <a:pt x="124" y="124"/>
                    </a:cubicBezTo>
                    <a:cubicBezTo>
                      <a:pt x="93" y="124"/>
                      <a:pt x="93" y="92"/>
                      <a:pt x="93" y="92"/>
                    </a:cubicBezTo>
                    <a:lnTo>
                      <a:pt x="62" y="92"/>
                    </a:lnTo>
                    <a:cubicBezTo>
                      <a:pt x="62" y="92"/>
                      <a:pt x="62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85"/>
                    </a:lnTo>
                    <a:lnTo>
                      <a:pt x="0" y="185"/>
                    </a:ln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47"/>
                      <a:pt x="0" y="277"/>
                      <a:pt x="0" y="308"/>
                    </a:cubicBezTo>
                    <a:cubicBezTo>
                      <a:pt x="0" y="308"/>
                      <a:pt x="0" y="308"/>
                      <a:pt x="0" y="339"/>
                    </a:cubicBezTo>
                    <a:lnTo>
                      <a:pt x="30" y="339"/>
                    </a:lnTo>
                    <a:lnTo>
                      <a:pt x="30" y="339"/>
                    </a:lnTo>
                    <a:cubicBezTo>
                      <a:pt x="62" y="339"/>
                      <a:pt x="62" y="339"/>
                      <a:pt x="93" y="339"/>
                    </a:cubicBezTo>
                    <a:lnTo>
                      <a:pt x="93" y="339"/>
                    </a:lnTo>
                    <a:lnTo>
                      <a:pt x="93" y="308"/>
                    </a:lnTo>
                    <a:cubicBezTo>
                      <a:pt x="124" y="277"/>
                      <a:pt x="124" y="277"/>
                      <a:pt x="124" y="277"/>
                    </a:cubicBezTo>
                    <a:cubicBezTo>
                      <a:pt x="124" y="308"/>
                      <a:pt x="124" y="308"/>
                      <a:pt x="124" y="308"/>
                    </a:cubicBezTo>
                    <a:lnTo>
                      <a:pt x="124" y="308"/>
                    </a:lnTo>
                    <a:cubicBezTo>
                      <a:pt x="124" y="308"/>
                      <a:pt x="154" y="308"/>
                      <a:pt x="154" y="277"/>
                    </a:cubicBezTo>
                    <a:cubicBezTo>
                      <a:pt x="186" y="277"/>
                      <a:pt x="186" y="277"/>
                      <a:pt x="217" y="277"/>
                    </a:cubicBezTo>
                    <a:cubicBezTo>
                      <a:pt x="217" y="247"/>
                      <a:pt x="248" y="247"/>
                      <a:pt x="248" y="247"/>
                    </a:cubicBezTo>
                    <a:cubicBezTo>
                      <a:pt x="278" y="247"/>
                      <a:pt x="278" y="247"/>
                      <a:pt x="278" y="247"/>
                    </a:cubicBezTo>
                    <a:lnTo>
                      <a:pt x="278" y="247"/>
                    </a:lnTo>
                    <a:cubicBezTo>
                      <a:pt x="278" y="247"/>
                      <a:pt x="310" y="215"/>
                      <a:pt x="341" y="215"/>
                    </a:cubicBezTo>
                    <a:lnTo>
                      <a:pt x="372" y="185"/>
                    </a:lnTo>
                    <a:cubicBezTo>
                      <a:pt x="372" y="185"/>
                      <a:pt x="372" y="185"/>
                      <a:pt x="402" y="185"/>
                    </a:cubicBezTo>
                    <a:lnTo>
                      <a:pt x="402" y="185"/>
                    </a:lnTo>
                    <a:lnTo>
                      <a:pt x="402" y="185"/>
                    </a:lnTo>
                    <a:cubicBezTo>
                      <a:pt x="402" y="185"/>
                      <a:pt x="434" y="185"/>
                      <a:pt x="465" y="154"/>
                    </a:cubicBezTo>
                    <a:lnTo>
                      <a:pt x="465" y="154"/>
                    </a:lnTo>
                    <a:lnTo>
                      <a:pt x="465" y="154"/>
                    </a:lnTo>
                    <a:lnTo>
                      <a:pt x="465" y="124"/>
                    </a:lnTo>
                    <a:cubicBezTo>
                      <a:pt x="496" y="124"/>
                      <a:pt x="496" y="124"/>
                      <a:pt x="496" y="92"/>
                    </a:cubicBezTo>
                    <a:lnTo>
                      <a:pt x="496" y="92"/>
                    </a:lnTo>
                    <a:lnTo>
                      <a:pt x="496" y="61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37"/>
              <p:cNvSpPr/>
              <p:nvPr/>
            </p:nvSpPr>
            <p:spPr>
              <a:xfrm>
                <a:off x="3322638" y="2271713"/>
                <a:ext cx="112712" cy="88900"/>
              </a:xfrm>
              <a:custGeom>
                <a:rect b="b" l="l" r="r" t="t"/>
                <a:pathLst>
                  <a:path extrusionOk="0" h="248" w="312">
                    <a:moveTo>
                      <a:pt x="63" y="153"/>
                    </a:move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cubicBezTo>
                      <a:pt x="93" y="153"/>
                      <a:pt x="93" y="123"/>
                      <a:pt x="93" y="123"/>
                    </a:cubicBezTo>
                    <a:lnTo>
                      <a:pt x="93" y="123"/>
                    </a:lnTo>
                    <a:lnTo>
                      <a:pt x="124" y="123"/>
                    </a:lnTo>
                    <a:lnTo>
                      <a:pt x="124" y="123"/>
                    </a:lnTo>
                    <a:lnTo>
                      <a:pt x="124" y="123"/>
                    </a:lnTo>
                    <a:cubicBezTo>
                      <a:pt x="155" y="123"/>
                      <a:pt x="155" y="153"/>
                      <a:pt x="155" y="153"/>
                    </a:cubicBezTo>
                    <a:cubicBezTo>
                      <a:pt x="187" y="153"/>
                      <a:pt x="187" y="153"/>
                      <a:pt x="187" y="153"/>
                    </a:cubicBezTo>
                    <a:lnTo>
                      <a:pt x="187" y="153"/>
                    </a:lnTo>
                    <a:cubicBezTo>
                      <a:pt x="187" y="153"/>
                      <a:pt x="187" y="184"/>
                      <a:pt x="217" y="184"/>
                    </a:cubicBez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cubicBezTo>
                      <a:pt x="217" y="184"/>
                      <a:pt x="217" y="215"/>
                      <a:pt x="187" y="215"/>
                    </a:cubicBezTo>
                    <a:lnTo>
                      <a:pt x="187" y="215"/>
                    </a:lnTo>
                    <a:lnTo>
                      <a:pt x="187" y="215"/>
                    </a:lnTo>
                    <a:lnTo>
                      <a:pt x="187" y="215"/>
                    </a:lnTo>
                    <a:cubicBezTo>
                      <a:pt x="217" y="215"/>
                      <a:pt x="217" y="215"/>
                      <a:pt x="248" y="215"/>
                    </a:cubicBezTo>
                    <a:cubicBezTo>
                      <a:pt x="248" y="247"/>
                      <a:pt x="248" y="247"/>
                      <a:pt x="248" y="247"/>
                    </a:cubicBezTo>
                    <a:lnTo>
                      <a:pt x="279" y="247"/>
                    </a:lnTo>
                    <a:cubicBezTo>
                      <a:pt x="279" y="247"/>
                      <a:pt x="279" y="247"/>
                      <a:pt x="311" y="247"/>
                    </a:cubicBezTo>
                    <a:cubicBezTo>
                      <a:pt x="279" y="247"/>
                      <a:pt x="279" y="247"/>
                      <a:pt x="279" y="215"/>
                    </a:cubicBezTo>
                    <a:lnTo>
                      <a:pt x="279" y="215"/>
                    </a:lnTo>
                    <a:cubicBezTo>
                      <a:pt x="279" y="215"/>
                      <a:pt x="248" y="215"/>
                      <a:pt x="248" y="184"/>
                    </a:cubicBezTo>
                    <a:lnTo>
                      <a:pt x="248" y="184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23"/>
                    </a:lnTo>
                    <a:lnTo>
                      <a:pt x="248" y="123"/>
                    </a:lnTo>
                    <a:cubicBezTo>
                      <a:pt x="248" y="123"/>
                      <a:pt x="217" y="123"/>
                      <a:pt x="217" y="91"/>
                    </a:cubicBezTo>
                    <a:lnTo>
                      <a:pt x="187" y="61"/>
                    </a:lnTo>
                    <a:cubicBezTo>
                      <a:pt x="187" y="61"/>
                      <a:pt x="187" y="61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cubicBezTo>
                      <a:pt x="93" y="30"/>
                      <a:pt x="93" y="30"/>
                      <a:pt x="63" y="30"/>
                    </a:cubicBezTo>
                    <a:lnTo>
                      <a:pt x="63" y="30"/>
                    </a:lnTo>
                    <a:lnTo>
                      <a:pt x="31" y="61"/>
                    </a:lnTo>
                    <a:lnTo>
                      <a:pt x="31" y="61"/>
                    </a:lnTo>
                    <a:cubicBezTo>
                      <a:pt x="31" y="91"/>
                      <a:pt x="31" y="91"/>
                      <a:pt x="0" y="123"/>
                    </a:cubicBezTo>
                    <a:cubicBezTo>
                      <a:pt x="31" y="123"/>
                      <a:pt x="31" y="123"/>
                      <a:pt x="31" y="123"/>
                    </a:cubicBezTo>
                    <a:lnTo>
                      <a:pt x="31" y="123"/>
                    </a:lnTo>
                    <a:cubicBezTo>
                      <a:pt x="31" y="123"/>
                      <a:pt x="31" y="153"/>
                      <a:pt x="63" y="153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37"/>
              <p:cNvSpPr/>
              <p:nvPr/>
            </p:nvSpPr>
            <p:spPr>
              <a:xfrm>
                <a:off x="3411538" y="2427288"/>
                <a:ext cx="33337" cy="55562"/>
              </a:xfrm>
              <a:custGeom>
                <a:rect b="b" l="l" r="r" t="t"/>
                <a:pathLst>
                  <a:path extrusionOk="0" h="156" w="94">
                    <a:moveTo>
                      <a:pt x="93" y="93"/>
                    </a:move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93" y="63"/>
                      <a:pt x="63" y="31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cubicBezTo>
                      <a:pt x="31" y="0"/>
                      <a:pt x="31" y="31"/>
                      <a:pt x="31" y="31"/>
                    </a:cubicBezTo>
                    <a:cubicBezTo>
                      <a:pt x="31" y="31"/>
                      <a:pt x="0" y="31"/>
                      <a:pt x="0" y="63"/>
                    </a:cubicBezTo>
                    <a:lnTo>
                      <a:pt x="0" y="63"/>
                    </a:lnTo>
                    <a:cubicBezTo>
                      <a:pt x="0" y="63"/>
                      <a:pt x="0" y="6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93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37"/>
              <p:cNvSpPr/>
              <p:nvPr/>
            </p:nvSpPr>
            <p:spPr>
              <a:xfrm>
                <a:off x="3378200" y="2371725"/>
                <a:ext cx="123825" cy="100013"/>
              </a:xfrm>
              <a:custGeom>
                <a:rect b="b" l="l" r="r" t="t"/>
                <a:pathLst>
                  <a:path extrusionOk="0" h="280" w="342">
                    <a:moveTo>
                      <a:pt x="93" y="124"/>
                    </a:moveTo>
                    <a:lnTo>
                      <a:pt x="93" y="12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94"/>
                    </a:ln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cubicBezTo>
                      <a:pt x="186" y="94"/>
                      <a:pt x="186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cubicBezTo>
                      <a:pt x="217" y="155"/>
                      <a:pt x="217" y="186"/>
                      <a:pt x="217" y="218"/>
                    </a:cubicBezTo>
                    <a:cubicBezTo>
                      <a:pt x="248" y="186"/>
                      <a:pt x="248" y="186"/>
                      <a:pt x="248" y="186"/>
                    </a:cubicBezTo>
                    <a:lnTo>
                      <a:pt x="280" y="218"/>
                    </a:lnTo>
                    <a:lnTo>
                      <a:pt x="280" y="218"/>
                    </a:lnTo>
                    <a:lnTo>
                      <a:pt x="280" y="248"/>
                    </a:lnTo>
                    <a:lnTo>
                      <a:pt x="280" y="248"/>
                    </a:lnTo>
                    <a:lnTo>
                      <a:pt x="280" y="279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cubicBezTo>
                      <a:pt x="310" y="248"/>
                      <a:pt x="310" y="248"/>
                      <a:pt x="310" y="218"/>
                    </a:cubicBezTo>
                    <a:lnTo>
                      <a:pt x="310" y="218"/>
                    </a:lnTo>
                    <a:cubicBezTo>
                      <a:pt x="310" y="218"/>
                      <a:pt x="310" y="218"/>
                      <a:pt x="341" y="218"/>
                    </a:cubicBezTo>
                    <a:cubicBezTo>
                      <a:pt x="341" y="218"/>
                      <a:pt x="341" y="218"/>
                      <a:pt x="341" y="186"/>
                    </a:cubicBezTo>
                    <a:lnTo>
                      <a:pt x="341" y="186"/>
                    </a:lnTo>
                    <a:cubicBezTo>
                      <a:pt x="310" y="186"/>
                      <a:pt x="310" y="155"/>
                      <a:pt x="310" y="155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94"/>
                      <a:pt x="310" y="94"/>
                      <a:pt x="310" y="94"/>
                    </a:cubicBezTo>
                    <a:lnTo>
                      <a:pt x="310" y="94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280" y="31"/>
                      <a:pt x="280" y="31"/>
                      <a:pt x="280" y="0"/>
                    </a:cubicBez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2"/>
                      <a:pt x="32" y="62"/>
                      <a:pt x="32" y="62"/>
                    </a:cubicBezTo>
                    <a:lnTo>
                      <a:pt x="32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32" y="94"/>
                      <a:pt x="32" y="9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24"/>
                    </a:lnTo>
                    <a:lnTo>
                      <a:pt x="93" y="124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37"/>
              <p:cNvSpPr/>
              <p:nvPr/>
            </p:nvSpPr>
            <p:spPr>
              <a:xfrm>
                <a:off x="3344863" y="2371725"/>
                <a:ext cx="33337" cy="11113"/>
              </a:xfrm>
              <a:custGeom>
                <a:rect b="b" l="l" r="r" t="t"/>
                <a:pathLst>
                  <a:path extrusionOk="0" h="32" w="93">
                    <a:moveTo>
                      <a:pt x="92" y="0"/>
                    </a:move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ubicBezTo>
                      <a:pt x="61" y="0"/>
                      <a:pt x="30" y="0"/>
                      <a:pt x="30" y="0"/>
                    </a:cubicBezTo>
                    <a:lnTo>
                      <a:pt x="0" y="0"/>
                    </a:lnTo>
                    <a:lnTo>
                      <a:pt x="30" y="0"/>
                    </a:lnTo>
                    <a:lnTo>
                      <a:pt x="30" y="31"/>
                    </a:lnTo>
                    <a:lnTo>
                      <a:pt x="30" y="31"/>
                    </a:lnTo>
                    <a:cubicBezTo>
                      <a:pt x="61" y="31"/>
                      <a:pt x="61" y="31"/>
                      <a:pt x="61" y="31"/>
                    </a:cubicBezTo>
                    <a:lnTo>
                      <a:pt x="61" y="31"/>
                    </a:lnTo>
                    <a:cubicBezTo>
                      <a:pt x="61" y="0"/>
                      <a:pt x="92" y="0"/>
                      <a:pt x="9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37"/>
              <p:cNvSpPr/>
              <p:nvPr/>
            </p:nvSpPr>
            <p:spPr>
              <a:xfrm>
                <a:off x="3602038" y="2405063"/>
                <a:ext cx="66675" cy="133350"/>
              </a:xfrm>
              <a:custGeom>
                <a:rect b="b" l="l" r="r" t="t"/>
                <a:pathLst>
                  <a:path extrusionOk="0" h="372" w="187">
                    <a:moveTo>
                      <a:pt x="186" y="248"/>
                    </a:move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16"/>
                    </a:lnTo>
                    <a:lnTo>
                      <a:pt x="186" y="216"/>
                    </a:lnTo>
                    <a:cubicBezTo>
                      <a:pt x="186" y="216"/>
                      <a:pt x="186" y="216"/>
                      <a:pt x="186" y="185"/>
                    </a:cubicBezTo>
                    <a:lnTo>
                      <a:pt x="186" y="185"/>
                    </a:ln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86" y="124"/>
                      <a:pt x="186" y="124"/>
                      <a:pt x="186" y="92"/>
                    </a:cubicBezTo>
                    <a:cubicBezTo>
                      <a:pt x="186" y="92"/>
                      <a:pt x="186" y="92"/>
                      <a:pt x="156" y="92"/>
                    </a:cubicBezTo>
                    <a:lnTo>
                      <a:pt x="156" y="92"/>
                    </a:lnTo>
                    <a:cubicBezTo>
                      <a:pt x="156" y="61"/>
                      <a:pt x="156" y="61"/>
                      <a:pt x="156" y="61"/>
                    </a:cubicBezTo>
                    <a:cubicBezTo>
                      <a:pt x="156" y="30"/>
                      <a:pt x="156" y="30"/>
                      <a:pt x="156" y="3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24" y="0"/>
                      <a:pt x="62" y="0"/>
                    </a:cubicBezTo>
                    <a:lnTo>
                      <a:pt x="32" y="0"/>
                    </a:lnTo>
                    <a:cubicBezTo>
                      <a:pt x="32" y="30"/>
                      <a:pt x="62" y="30"/>
                      <a:pt x="62" y="30"/>
                    </a:cubicBezTo>
                    <a:lnTo>
                      <a:pt x="62" y="30"/>
                    </a:lnTo>
                    <a:cubicBezTo>
                      <a:pt x="62" y="30"/>
                      <a:pt x="62" y="30"/>
                      <a:pt x="62" y="61"/>
                    </a:cubicBezTo>
                    <a:cubicBezTo>
                      <a:pt x="62" y="61"/>
                      <a:pt x="62" y="61"/>
                      <a:pt x="32" y="61"/>
                    </a:cubicBezTo>
                    <a:cubicBezTo>
                      <a:pt x="32" y="92"/>
                      <a:pt x="32" y="92"/>
                      <a:pt x="32" y="92"/>
                    </a:cubicBezTo>
                    <a:lnTo>
                      <a:pt x="32" y="92"/>
                    </a:lnTo>
                    <a:cubicBezTo>
                      <a:pt x="62" y="92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2" y="216"/>
                    </a:cubicBez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cubicBezTo>
                      <a:pt x="32" y="248"/>
                      <a:pt x="32" y="248"/>
                      <a:pt x="0" y="278"/>
                    </a:cubicBezTo>
                    <a:lnTo>
                      <a:pt x="0" y="278"/>
                    </a:lnTo>
                    <a:lnTo>
                      <a:pt x="32" y="278"/>
                    </a:lnTo>
                    <a:cubicBezTo>
                      <a:pt x="32" y="309"/>
                      <a:pt x="32" y="309"/>
                      <a:pt x="32" y="309"/>
                    </a:cubicBezTo>
                    <a:lnTo>
                      <a:pt x="32" y="309"/>
                    </a:lnTo>
                    <a:lnTo>
                      <a:pt x="32" y="340"/>
                    </a:lnTo>
                    <a:lnTo>
                      <a:pt x="32" y="340"/>
                    </a:lnTo>
                    <a:cubicBezTo>
                      <a:pt x="32" y="340"/>
                      <a:pt x="62" y="340"/>
                      <a:pt x="62" y="371"/>
                    </a:cubicBezTo>
                    <a:lnTo>
                      <a:pt x="62" y="371"/>
                    </a:lnTo>
                    <a:lnTo>
                      <a:pt x="62" y="340"/>
                    </a:lnTo>
                    <a:cubicBezTo>
                      <a:pt x="93" y="340"/>
                      <a:pt x="124" y="309"/>
                      <a:pt x="156" y="309"/>
                    </a:cubicBezTo>
                    <a:lnTo>
                      <a:pt x="156" y="309"/>
                    </a:lnTo>
                    <a:lnTo>
                      <a:pt x="186" y="278"/>
                    </a:lnTo>
                    <a:cubicBezTo>
                      <a:pt x="186" y="278"/>
                      <a:pt x="186" y="278"/>
                      <a:pt x="186" y="248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37"/>
              <p:cNvSpPr/>
              <p:nvPr/>
            </p:nvSpPr>
            <p:spPr>
              <a:xfrm>
                <a:off x="4270375" y="2906713"/>
                <a:ext cx="190500" cy="334962"/>
              </a:xfrm>
              <a:custGeom>
                <a:rect b="b" l="l" r="r" t="t"/>
                <a:pathLst>
                  <a:path extrusionOk="0" h="930" w="527">
                    <a:moveTo>
                      <a:pt x="526" y="217"/>
                    </a:moveTo>
                    <a:lnTo>
                      <a:pt x="526" y="217"/>
                    </a:lnTo>
                    <a:lnTo>
                      <a:pt x="526" y="186"/>
                    </a:lnTo>
                    <a:lnTo>
                      <a:pt x="526" y="186"/>
                    </a:lnTo>
                    <a:cubicBezTo>
                      <a:pt x="526" y="92"/>
                      <a:pt x="526" y="31"/>
                      <a:pt x="526" y="0"/>
                    </a:cubicBezTo>
                    <a:cubicBezTo>
                      <a:pt x="526" y="31"/>
                      <a:pt x="496" y="31"/>
                      <a:pt x="496" y="31"/>
                    </a:cubicBezTo>
                    <a:cubicBezTo>
                      <a:pt x="496" y="31"/>
                      <a:pt x="496" y="31"/>
                      <a:pt x="465" y="31"/>
                    </a:cubicBezTo>
                    <a:lnTo>
                      <a:pt x="465" y="31"/>
                    </a:lnTo>
                    <a:cubicBezTo>
                      <a:pt x="465" y="31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34" y="31"/>
                    </a:cubicBezTo>
                    <a:lnTo>
                      <a:pt x="434" y="31"/>
                    </a:lnTo>
                    <a:cubicBezTo>
                      <a:pt x="403" y="31"/>
                      <a:pt x="403" y="62"/>
                      <a:pt x="403" y="62"/>
                    </a:cubicBezTo>
                    <a:lnTo>
                      <a:pt x="403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cubicBezTo>
                      <a:pt x="310" y="62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48" y="62"/>
                    </a:cubicBezTo>
                    <a:lnTo>
                      <a:pt x="248" y="6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55"/>
                      <a:pt x="279" y="186"/>
                      <a:pt x="310" y="186"/>
                    </a:cubicBezTo>
                    <a:cubicBezTo>
                      <a:pt x="310" y="217"/>
                      <a:pt x="310" y="217"/>
                      <a:pt x="310" y="217"/>
                    </a:cubicBez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79"/>
                    </a:ln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310" y="309"/>
                      <a:pt x="310" y="341"/>
                      <a:pt x="279" y="341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48" y="403"/>
                    </a:cubicBezTo>
                    <a:lnTo>
                      <a:pt x="248" y="403"/>
                    </a:lnTo>
                    <a:lnTo>
                      <a:pt x="248" y="403"/>
                    </a:lnTo>
                    <a:lnTo>
                      <a:pt x="248" y="403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17" y="341"/>
                    </a:cubicBezTo>
                    <a:cubicBezTo>
                      <a:pt x="186" y="341"/>
                      <a:pt x="186" y="341"/>
                      <a:pt x="186" y="309"/>
                    </a:cubicBezTo>
                    <a:lnTo>
                      <a:pt x="186" y="279"/>
                    </a:lnTo>
                    <a:cubicBezTo>
                      <a:pt x="186" y="279"/>
                      <a:pt x="186" y="279"/>
                      <a:pt x="186" y="248"/>
                    </a:cubicBez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cubicBezTo>
                      <a:pt x="186" y="248"/>
                      <a:pt x="186" y="248"/>
                      <a:pt x="155" y="248"/>
                    </a:cubicBezTo>
                    <a:cubicBezTo>
                      <a:pt x="155" y="248"/>
                      <a:pt x="155" y="248"/>
                      <a:pt x="155" y="217"/>
                    </a:cubicBezTo>
                    <a:cubicBezTo>
                      <a:pt x="155" y="217"/>
                      <a:pt x="155" y="217"/>
                      <a:pt x="124" y="217"/>
                    </a:cubicBezTo>
                    <a:cubicBezTo>
                      <a:pt x="124" y="217"/>
                      <a:pt x="124" y="248"/>
                      <a:pt x="93" y="248"/>
                    </a:cubicBezTo>
                    <a:cubicBezTo>
                      <a:pt x="93" y="248"/>
                      <a:pt x="31" y="248"/>
                      <a:pt x="0" y="248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279"/>
                      <a:pt x="0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62" y="279"/>
                    </a:cubicBezTo>
                    <a:cubicBezTo>
                      <a:pt x="62" y="279"/>
                      <a:pt x="62" y="279"/>
                      <a:pt x="62" y="309"/>
                    </a:cubicBezTo>
                    <a:cubicBezTo>
                      <a:pt x="93" y="309"/>
                      <a:pt x="93" y="309"/>
                      <a:pt x="124" y="309"/>
                    </a:cubicBezTo>
                    <a:cubicBezTo>
                      <a:pt x="124" y="341"/>
                      <a:pt x="155" y="341"/>
                      <a:pt x="155" y="341"/>
                    </a:cubicBezTo>
                    <a:lnTo>
                      <a:pt x="155" y="341"/>
                    </a:lnTo>
                    <a:cubicBezTo>
                      <a:pt x="155" y="372"/>
                      <a:pt x="155" y="372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lnTo>
                      <a:pt x="155" y="433"/>
                    </a:lnTo>
                    <a:lnTo>
                      <a:pt x="155" y="433"/>
                    </a:lnTo>
                    <a:lnTo>
                      <a:pt x="155" y="465"/>
                    </a:lnTo>
                    <a:lnTo>
                      <a:pt x="155" y="496"/>
                    </a:lnTo>
                    <a:lnTo>
                      <a:pt x="155" y="496"/>
                    </a:lnTo>
                    <a:lnTo>
                      <a:pt x="155" y="496"/>
                    </a:lnTo>
                    <a:cubicBezTo>
                      <a:pt x="155" y="527"/>
                      <a:pt x="155" y="527"/>
                      <a:pt x="155" y="557"/>
                    </a:cubicBezTo>
                    <a:lnTo>
                      <a:pt x="155" y="557"/>
                    </a:lnTo>
                    <a:lnTo>
                      <a:pt x="155" y="557"/>
                    </a:lnTo>
                    <a:cubicBezTo>
                      <a:pt x="155" y="589"/>
                      <a:pt x="155" y="620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124" y="651"/>
                      <a:pt x="124" y="651"/>
                      <a:pt x="124" y="651"/>
                    </a:cubicBezTo>
                    <a:cubicBezTo>
                      <a:pt x="124" y="681"/>
                      <a:pt x="124" y="681"/>
                      <a:pt x="93" y="681"/>
                    </a:cubicBezTo>
                    <a:cubicBezTo>
                      <a:pt x="93" y="681"/>
                      <a:pt x="93" y="681"/>
                      <a:pt x="93" y="713"/>
                    </a:cubicBezTo>
                    <a:cubicBezTo>
                      <a:pt x="93" y="713"/>
                      <a:pt x="93" y="713"/>
                      <a:pt x="62" y="713"/>
                    </a:cubicBezTo>
                    <a:lnTo>
                      <a:pt x="62" y="744"/>
                    </a:lnTo>
                    <a:cubicBezTo>
                      <a:pt x="93" y="744"/>
                      <a:pt x="93" y="744"/>
                      <a:pt x="93" y="744"/>
                    </a:cubicBezTo>
                    <a:cubicBezTo>
                      <a:pt x="62" y="744"/>
                      <a:pt x="62" y="744"/>
                      <a:pt x="62" y="744"/>
                    </a:cubicBezTo>
                    <a:lnTo>
                      <a:pt x="62" y="744"/>
                    </a:lnTo>
                    <a:cubicBezTo>
                      <a:pt x="62" y="775"/>
                      <a:pt x="62" y="775"/>
                      <a:pt x="62" y="775"/>
                    </a:cubicBezTo>
                    <a:cubicBezTo>
                      <a:pt x="93" y="805"/>
                      <a:pt x="93" y="837"/>
                      <a:pt x="93" y="868"/>
                    </a:cubicBezTo>
                    <a:cubicBezTo>
                      <a:pt x="93" y="899"/>
                      <a:pt x="93" y="899"/>
                      <a:pt x="93" y="929"/>
                    </a:cubicBezTo>
                    <a:lnTo>
                      <a:pt x="93" y="929"/>
                    </a:lnTo>
                    <a:cubicBezTo>
                      <a:pt x="124" y="929"/>
                      <a:pt x="124" y="929"/>
                      <a:pt x="124" y="929"/>
                    </a:cubicBezTo>
                    <a:lnTo>
                      <a:pt x="124" y="929"/>
                    </a:lnTo>
                    <a:cubicBezTo>
                      <a:pt x="124" y="899"/>
                      <a:pt x="124" y="899"/>
                      <a:pt x="155" y="868"/>
                    </a:cubicBezTo>
                    <a:cubicBezTo>
                      <a:pt x="186" y="868"/>
                      <a:pt x="217" y="868"/>
                      <a:pt x="217" y="868"/>
                    </a:cubicBezTo>
                    <a:lnTo>
                      <a:pt x="217" y="868"/>
                    </a:lnTo>
                    <a:lnTo>
                      <a:pt x="217" y="868"/>
                    </a:lnTo>
                    <a:cubicBezTo>
                      <a:pt x="248" y="837"/>
                      <a:pt x="248" y="837"/>
                      <a:pt x="248" y="805"/>
                    </a:cubicBezTo>
                    <a:cubicBezTo>
                      <a:pt x="248" y="805"/>
                      <a:pt x="248" y="775"/>
                      <a:pt x="248" y="744"/>
                    </a:cubicBezTo>
                    <a:cubicBezTo>
                      <a:pt x="248" y="713"/>
                      <a:pt x="248" y="713"/>
                      <a:pt x="248" y="713"/>
                    </a:cubicBezTo>
                    <a:cubicBezTo>
                      <a:pt x="248" y="713"/>
                      <a:pt x="248" y="681"/>
                      <a:pt x="217" y="651"/>
                    </a:cubicBezTo>
                    <a:cubicBezTo>
                      <a:pt x="217" y="651"/>
                      <a:pt x="217" y="620"/>
                      <a:pt x="217" y="589"/>
                    </a:cubicBezTo>
                    <a:cubicBezTo>
                      <a:pt x="217" y="589"/>
                      <a:pt x="217" y="589"/>
                      <a:pt x="217" y="557"/>
                    </a:cubicBezTo>
                    <a:lnTo>
                      <a:pt x="217" y="557"/>
                    </a:lnTo>
                    <a:cubicBezTo>
                      <a:pt x="217" y="527"/>
                      <a:pt x="217" y="527"/>
                      <a:pt x="217" y="527"/>
                    </a:cubicBezTo>
                    <a:lnTo>
                      <a:pt x="217" y="527"/>
                    </a:lnTo>
                    <a:cubicBezTo>
                      <a:pt x="248" y="496"/>
                      <a:pt x="31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33"/>
                      <a:pt x="341" y="433"/>
                    </a:cubicBezTo>
                    <a:lnTo>
                      <a:pt x="341" y="433"/>
                    </a:lnTo>
                    <a:cubicBezTo>
                      <a:pt x="341" y="403"/>
                      <a:pt x="372" y="403"/>
                      <a:pt x="372" y="403"/>
                    </a:cubicBezTo>
                    <a:cubicBezTo>
                      <a:pt x="372" y="372"/>
                      <a:pt x="403" y="372"/>
                      <a:pt x="434" y="372"/>
                    </a:cubicBezTo>
                    <a:lnTo>
                      <a:pt x="465" y="341"/>
                    </a:lnTo>
                    <a:lnTo>
                      <a:pt x="465" y="341"/>
                    </a:lnTo>
                    <a:cubicBezTo>
                      <a:pt x="465" y="341"/>
                      <a:pt x="496" y="309"/>
                      <a:pt x="526" y="309"/>
                    </a:cubicBezTo>
                    <a:lnTo>
                      <a:pt x="526" y="279"/>
                    </a:lnTo>
                    <a:cubicBezTo>
                      <a:pt x="526" y="248"/>
                      <a:pt x="526" y="248"/>
                      <a:pt x="526" y="248"/>
                    </a:cubicBezTo>
                    <a:lnTo>
                      <a:pt x="526" y="217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37"/>
              <p:cNvSpPr/>
              <p:nvPr/>
            </p:nvSpPr>
            <p:spPr>
              <a:xfrm>
                <a:off x="4292600" y="3006725"/>
                <a:ext cx="1588" cy="1588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37"/>
              <p:cNvSpPr/>
              <p:nvPr/>
            </p:nvSpPr>
            <p:spPr>
              <a:xfrm>
                <a:off x="4003675" y="3308350"/>
                <a:ext cx="1588" cy="11113"/>
              </a:xfrm>
              <a:custGeom>
                <a:rect b="b" l="l" r="r" t="t"/>
                <a:pathLst>
                  <a:path extrusionOk="0" h="32" w="1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  <a:lnTo>
                      <a:pt x="0" y="31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37"/>
              <p:cNvSpPr/>
              <p:nvPr/>
            </p:nvSpPr>
            <p:spPr>
              <a:xfrm>
                <a:off x="4003675" y="3175000"/>
                <a:ext cx="301625" cy="268288"/>
              </a:xfrm>
              <a:custGeom>
                <a:rect b="b" l="l" r="r" t="t"/>
                <a:pathLst>
                  <a:path extrusionOk="0" h="745" w="838">
                    <a:moveTo>
                      <a:pt x="806" y="341"/>
                    </a:moveTo>
                    <a:lnTo>
                      <a:pt x="806" y="341"/>
                    </a:lnTo>
                    <a:lnTo>
                      <a:pt x="806" y="341"/>
                    </a:ln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cubicBezTo>
                      <a:pt x="775" y="309"/>
                      <a:pt x="775" y="309"/>
                      <a:pt x="775" y="309"/>
                    </a:cubicBezTo>
                    <a:lnTo>
                      <a:pt x="775" y="309"/>
                    </a:lnTo>
                    <a:lnTo>
                      <a:pt x="775" y="309"/>
                    </a:lnTo>
                    <a:cubicBezTo>
                      <a:pt x="744" y="309"/>
                      <a:pt x="744" y="279"/>
                      <a:pt x="744" y="279"/>
                    </a:cubicBezTo>
                    <a:lnTo>
                      <a:pt x="744" y="279"/>
                    </a:lnTo>
                    <a:lnTo>
                      <a:pt x="744" y="248"/>
                    </a:lnTo>
                    <a:lnTo>
                      <a:pt x="744" y="248"/>
                    </a:lnTo>
                    <a:lnTo>
                      <a:pt x="744" y="248"/>
                    </a:lnTo>
                    <a:cubicBezTo>
                      <a:pt x="744" y="217"/>
                      <a:pt x="744" y="217"/>
                      <a:pt x="744" y="217"/>
                    </a:cubicBezTo>
                    <a:cubicBezTo>
                      <a:pt x="744" y="185"/>
                      <a:pt x="775" y="185"/>
                      <a:pt x="775" y="185"/>
                    </a:cubicBezTo>
                    <a:cubicBezTo>
                      <a:pt x="775" y="185"/>
                      <a:pt x="775" y="155"/>
                      <a:pt x="806" y="155"/>
                    </a:cubicBez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24"/>
                    </a:lnTo>
                    <a:cubicBezTo>
                      <a:pt x="806" y="124"/>
                      <a:pt x="775" y="93"/>
                      <a:pt x="775" y="61"/>
                    </a:cubicBezTo>
                    <a:lnTo>
                      <a:pt x="775" y="61"/>
                    </a:lnTo>
                    <a:cubicBezTo>
                      <a:pt x="775" y="61"/>
                      <a:pt x="775" y="31"/>
                      <a:pt x="775" y="0"/>
                    </a:cubicBezTo>
                    <a:lnTo>
                      <a:pt x="775" y="0"/>
                    </a:lnTo>
                    <a:cubicBezTo>
                      <a:pt x="744" y="0"/>
                      <a:pt x="744" y="0"/>
                      <a:pt x="713" y="0"/>
                    </a:cubicBez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cubicBezTo>
                      <a:pt x="651" y="31"/>
                      <a:pt x="651" y="31"/>
                      <a:pt x="620" y="31"/>
                    </a:cubicBezTo>
                    <a:lnTo>
                      <a:pt x="620" y="61"/>
                    </a:lnTo>
                    <a:cubicBezTo>
                      <a:pt x="589" y="61"/>
                      <a:pt x="589" y="93"/>
                      <a:pt x="589" y="93"/>
                    </a:cubicBezTo>
                    <a:lnTo>
                      <a:pt x="589" y="93"/>
                    </a:lnTo>
                    <a:lnTo>
                      <a:pt x="558" y="93"/>
                    </a:lnTo>
                    <a:cubicBezTo>
                      <a:pt x="558" y="124"/>
                      <a:pt x="558" y="124"/>
                      <a:pt x="527" y="155"/>
                    </a:cubicBez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496" y="155"/>
                      <a:pt x="496" y="185"/>
                      <a:pt x="496" y="185"/>
                    </a:cubicBezTo>
                    <a:cubicBezTo>
                      <a:pt x="496" y="217"/>
                      <a:pt x="496" y="217"/>
                      <a:pt x="465" y="217"/>
                    </a:cubicBezTo>
                    <a:cubicBezTo>
                      <a:pt x="434" y="217"/>
                      <a:pt x="402" y="217"/>
                      <a:pt x="402" y="217"/>
                    </a:cubicBezTo>
                    <a:lnTo>
                      <a:pt x="402" y="217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48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279" y="279"/>
                    </a:lnTo>
                    <a:lnTo>
                      <a:pt x="279" y="279"/>
                    </a:lnTo>
                    <a:cubicBezTo>
                      <a:pt x="248" y="279"/>
                      <a:pt x="248" y="279"/>
                      <a:pt x="248" y="279"/>
                    </a:cubicBezTo>
                    <a:cubicBezTo>
                      <a:pt x="186" y="309"/>
                      <a:pt x="186" y="309"/>
                      <a:pt x="186" y="309"/>
                    </a:cubicBezTo>
                    <a:cubicBezTo>
                      <a:pt x="186" y="403"/>
                      <a:pt x="186" y="403"/>
                      <a:pt x="186" y="403"/>
                    </a:cubicBezTo>
                    <a:cubicBezTo>
                      <a:pt x="155" y="403"/>
                      <a:pt x="155" y="403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cubicBezTo>
                      <a:pt x="124" y="433"/>
                      <a:pt x="124" y="433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62" y="433"/>
                    </a:lnTo>
                    <a:cubicBezTo>
                      <a:pt x="62" y="433"/>
                      <a:pt x="62" y="433"/>
                      <a:pt x="31" y="433"/>
                    </a:cubicBez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0" y="403"/>
                    </a:lnTo>
                    <a:lnTo>
                      <a:pt x="0" y="403"/>
                    </a:lnTo>
                    <a:cubicBezTo>
                      <a:pt x="0" y="433"/>
                      <a:pt x="0" y="433"/>
                      <a:pt x="31" y="465"/>
                    </a:cubicBezTo>
                    <a:lnTo>
                      <a:pt x="31" y="465"/>
                    </a:lnTo>
                    <a:cubicBezTo>
                      <a:pt x="31" y="496"/>
                      <a:pt x="62" y="557"/>
                      <a:pt x="93" y="557"/>
                    </a:cubicBezTo>
                    <a:cubicBezTo>
                      <a:pt x="93" y="589"/>
                      <a:pt x="93" y="589"/>
                      <a:pt x="93" y="589"/>
                    </a:cubicBezTo>
                    <a:lnTo>
                      <a:pt x="93" y="589"/>
                    </a:lnTo>
                    <a:lnTo>
                      <a:pt x="93" y="620"/>
                    </a:lnTo>
                    <a:cubicBezTo>
                      <a:pt x="93" y="651"/>
                      <a:pt x="93" y="651"/>
                      <a:pt x="62" y="651"/>
                    </a:cubicBezTo>
                    <a:cubicBezTo>
                      <a:pt x="62" y="651"/>
                      <a:pt x="62" y="651"/>
                      <a:pt x="93" y="681"/>
                    </a:cubicBezTo>
                    <a:lnTo>
                      <a:pt x="93" y="713"/>
                    </a:lnTo>
                    <a:cubicBezTo>
                      <a:pt x="93" y="713"/>
                      <a:pt x="93" y="713"/>
                      <a:pt x="93" y="744"/>
                    </a:cubicBezTo>
                    <a:cubicBezTo>
                      <a:pt x="93" y="744"/>
                      <a:pt x="124" y="744"/>
                      <a:pt x="155" y="744"/>
                    </a:cubicBezTo>
                    <a:lnTo>
                      <a:pt x="155" y="744"/>
                    </a:lnTo>
                    <a:lnTo>
                      <a:pt x="155" y="744"/>
                    </a:lnTo>
                    <a:lnTo>
                      <a:pt x="186" y="744"/>
                    </a:lnTo>
                    <a:lnTo>
                      <a:pt x="217" y="713"/>
                    </a:lnTo>
                    <a:lnTo>
                      <a:pt x="248" y="713"/>
                    </a:lnTo>
                    <a:lnTo>
                      <a:pt x="248" y="713"/>
                    </a:lnTo>
                    <a:lnTo>
                      <a:pt x="279" y="713"/>
                    </a:lnTo>
                    <a:cubicBezTo>
                      <a:pt x="279" y="713"/>
                      <a:pt x="279" y="713"/>
                      <a:pt x="310" y="713"/>
                    </a:cubicBezTo>
                    <a:lnTo>
                      <a:pt x="310" y="713"/>
                    </a:lnTo>
                    <a:cubicBezTo>
                      <a:pt x="341" y="713"/>
                      <a:pt x="402" y="713"/>
                      <a:pt x="402" y="713"/>
                    </a:cubicBez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681"/>
                      <a:pt x="434" y="681"/>
                      <a:pt x="434" y="681"/>
                    </a:cubicBezTo>
                    <a:cubicBezTo>
                      <a:pt x="465" y="681"/>
                      <a:pt x="465" y="681"/>
                      <a:pt x="465" y="681"/>
                    </a:cubicBezTo>
                    <a:lnTo>
                      <a:pt x="496" y="681"/>
                    </a:lnTo>
                    <a:lnTo>
                      <a:pt x="496" y="681"/>
                    </a:lnTo>
                    <a:lnTo>
                      <a:pt x="496" y="681"/>
                    </a:lnTo>
                    <a:cubicBezTo>
                      <a:pt x="527" y="681"/>
                      <a:pt x="558" y="651"/>
                      <a:pt x="589" y="620"/>
                    </a:cubicBezTo>
                    <a:lnTo>
                      <a:pt x="620" y="620"/>
                    </a:lnTo>
                    <a:cubicBezTo>
                      <a:pt x="651" y="589"/>
                      <a:pt x="713" y="527"/>
                      <a:pt x="744" y="465"/>
                    </a:cubicBezTo>
                    <a:cubicBezTo>
                      <a:pt x="744" y="465"/>
                      <a:pt x="744" y="465"/>
                      <a:pt x="744" y="433"/>
                    </a:cubicBezTo>
                    <a:cubicBezTo>
                      <a:pt x="775" y="433"/>
                      <a:pt x="806" y="372"/>
                      <a:pt x="837" y="341"/>
                    </a:cubicBezTo>
                    <a:cubicBezTo>
                      <a:pt x="837" y="341"/>
                      <a:pt x="837" y="341"/>
                      <a:pt x="837" y="309"/>
                    </a:cubicBezTo>
                    <a:cubicBezTo>
                      <a:pt x="837" y="309"/>
                      <a:pt x="837" y="341"/>
                      <a:pt x="806" y="341"/>
                    </a:cubicBezTo>
                    <a:close/>
                    <a:moveTo>
                      <a:pt x="713" y="403"/>
                    </a:moveTo>
                    <a:lnTo>
                      <a:pt x="713" y="403"/>
                    </a:lnTo>
                    <a:cubicBezTo>
                      <a:pt x="682" y="433"/>
                      <a:pt x="682" y="465"/>
                      <a:pt x="682" y="465"/>
                    </a:cubicBezTo>
                    <a:cubicBezTo>
                      <a:pt x="682" y="496"/>
                      <a:pt x="651" y="496"/>
                      <a:pt x="651" y="496"/>
                    </a:cubicBezTo>
                    <a:lnTo>
                      <a:pt x="651" y="496"/>
                    </a:lnTo>
                    <a:lnTo>
                      <a:pt x="620" y="527"/>
                    </a:lnTo>
                    <a:cubicBezTo>
                      <a:pt x="620" y="527"/>
                      <a:pt x="620" y="527"/>
                      <a:pt x="589" y="527"/>
                    </a:cubicBez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58" y="496"/>
                      <a:pt x="558" y="496"/>
                      <a:pt x="527" y="496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cubicBezTo>
                      <a:pt x="558" y="403"/>
                      <a:pt x="558" y="403"/>
                      <a:pt x="558" y="403"/>
                    </a:cubicBezTo>
                    <a:lnTo>
                      <a:pt x="589" y="372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1"/>
                    </a:cubicBezTo>
                    <a:cubicBezTo>
                      <a:pt x="651" y="341"/>
                      <a:pt x="651" y="341"/>
                      <a:pt x="651" y="341"/>
                    </a:cubicBezTo>
                    <a:lnTo>
                      <a:pt x="651" y="341"/>
                    </a:lnTo>
                    <a:lnTo>
                      <a:pt x="682" y="372"/>
                    </a:lnTo>
                    <a:lnTo>
                      <a:pt x="682" y="372"/>
                    </a:lnTo>
                    <a:cubicBezTo>
                      <a:pt x="713" y="403"/>
                      <a:pt x="713" y="403"/>
                      <a:pt x="713" y="40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37"/>
              <p:cNvSpPr/>
              <p:nvPr/>
            </p:nvSpPr>
            <p:spPr>
              <a:xfrm>
                <a:off x="4281488" y="3252788"/>
                <a:ext cx="11112" cy="22225"/>
              </a:xfrm>
              <a:custGeom>
                <a:rect b="b" l="l" r="r" t="t"/>
                <a:pathLst>
                  <a:path extrusionOk="0" h="63" w="32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37"/>
              <p:cNvSpPr/>
              <p:nvPr/>
            </p:nvSpPr>
            <p:spPr>
              <a:xfrm>
                <a:off x="4527550" y="2951163"/>
                <a:ext cx="134938" cy="279400"/>
              </a:xfrm>
              <a:custGeom>
                <a:rect b="b" l="l" r="r" t="t"/>
                <a:pathLst>
                  <a:path extrusionOk="0" h="776" w="373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41" y="62"/>
                      <a:pt x="341" y="31"/>
                      <a:pt x="341" y="31"/>
                    </a:cubicBezTo>
                    <a:lnTo>
                      <a:pt x="341" y="0"/>
                    </a:lnTo>
                    <a:cubicBezTo>
                      <a:pt x="341" y="31"/>
                      <a:pt x="310" y="62"/>
                      <a:pt x="310" y="62"/>
                    </a:cubicBez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93"/>
                      <a:pt x="278" y="93"/>
                      <a:pt x="278" y="93"/>
                    </a:cubicBezTo>
                    <a:lnTo>
                      <a:pt x="278" y="93"/>
                    </a:lnTo>
                    <a:lnTo>
                      <a:pt x="278" y="124"/>
                    </a:lnTo>
                    <a:cubicBezTo>
                      <a:pt x="248" y="155"/>
                      <a:pt x="248" y="155"/>
                      <a:pt x="217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85"/>
                      <a:pt x="186" y="185"/>
                      <a:pt x="186" y="217"/>
                    </a:cubicBezTo>
                    <a:cubicBezTo>
                      <a:pt x="186" y="217"/>
                      <a:pt x="186" y="217"/>
                      <a:pt x="154" y="217"/>
                    </a:cubicBezTo>
                    <a:lnTo>
                      <a:pt x="154" y="217"/>
                    </a:lnTo>
                    <a:lnTo>
                      <a:pt x="154" y="217"/>
                    </a:lnTo>
                    <a:lnTo>
                      <a:pt x="15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62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cubicBezTo>
                      <a:pt x="93" y="372"/>
                      <a:pt x="93" y="433"/>
                      <a:pt x="93" y="465"/>
                    </a:cubicBezTo>
                    <a:cubicBezTo>
                      <a:pt x="62" y="465"/>
                      <a:pt x="62" y="465"/>
                      <a:pt x="62" y="465"/>
                    </a:cubicBezTo>
                    <a:cubicBezTo>
                      <a:pt x="62" y="496"/>
                      <a:pt x="30" y="557"/>
                      <a:pt x="30" y="589"/>
                    </a:cubicBezTo>
                    <a:cubicBezTo>
                      <a:pt x="0" y="589"/>
                      <a:pt x="0" y="589"/>
                      <a:pt x="30" y="589"/>
                    </a:cubicBezTo>
                    <a:cubicBezTo>
                      <a:pt x="30" y="620"/>
                      <a:pt x="30" y="620"/>
                      <a:pt x="30" y="620"/>
                    </a:cubicBezTo>
                    <a:cubicBezTo>
                      <a:pt x="30" y="651"/>
                      <a:pt x="30" y="651"/>
                      <a:pt x="30" y="651"/>
                    </a:cubicBezTo>
                    <a:cubicBezTo>
                      <a:pt x="30" y="681"/>
                      <a:pt x="30" y="681"/>
                      <a:pt x="30" y="713"/>
                    </a:cubicBezTo>
                    <a:cubicBezTo>
                      <a:pt x="30" y="713"/>
                      <a:pt x="30" y="713"/>
                      <a:pt x="30" y="744"/>
                    </a:cubicBezTo>
                    <a:cubicBezTo>
                      <a:pt x="62" y="744"/>
                      <a:pt x="93" y="775"/>
                      <a:pt x="93" y="775"/>
                    </a:cubicBezTo>
                    <a:cubicBezTo>
                      <a:pt x="93" y="775"/>
                      <a:pt x="124" y="775"/>
                      <a:pt x="154" y="775"/>
                    </a:cubicBezTo>
                    <a:cubicBezTo>
                      <a:pt x="154" y="744"/>
                      <a:pt x="186" y="744"/>
                      <a:pt x="186" y="744"/>
                    </a:cubicBezTo>
                    <a:lnTo>
                      <a:pt x="186" y="744"/>
                    </a:lnTo>
                    <a:lnTo>
                      <a:pt x="186" y="744"/>
                    </a:lnTo>
                    <a:lnTo>
                      <a:pt x="186" y="744"/>
                    </a:lnTo>
                    <a:cubicBezTo>
                      <a:pt x="186" y="713"/>
                      <a:pt x="278" y="433"/>
                      <a:pt x="278" y="372"/>
                    </a:cubicBezTo>
                    <a:cubicBezTo>
                      <a:pt x="310" y="341"/>
                      <a:pt x="310" y="341"/>
                      <a:pt x="310" y="309"/>
                    </a:cubicBezTo>
                    <a:cubicBezTo>
                      <a:pt x="310" y="279"/>
                      <a:pt x="310" y="279"/>
                      <a:pt x="341" y="248"/>
                    </a:cubicBezTo>
                    <a:lnTo>
                      <a:pt x="341" y="248"/>
                    </a:lnTo>
                    <a:lnTo>
                      <a:pt x="310" y="217"/>
                    </a:lnTo>
                    <a:cubicBezTo>
                      <a:pt x="310" y="185"/>
                      <a:pt x="310" y="155"/>
                      <a:pt x="310" y="155"/>
                    </a:cubicBezTo>
                    <a:lnTo>
                      <a:pt x="310" y="155"/>
                    </a:ln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24"/>
                      <a:pt x="372" y="124"/>
                    </a:cubicBezTo>
                    <a:cubicBezTo>
                      <a:pt x="372" y="124"/>
                      <a:pt x="372" y="124"/>
                      <a:pt x="341" y="124"/>
                    </a:cubicBezTo>
                    <a:lnTo>
                      <a:pt x="341" y="93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37"/>
              <p:cNvSpPr/>
              <p:nvPr/>
            </p:nvSpPr>
            <p:spPr>
              <a:xfrm>
                <a:off x="3902075" y="3052763"/>
                <a:ext cx="168275" cy="257175"/>
              </a:xfrm>
              <a:custGeom>
                <a:rect b="b" l="l" r="r" t="t"/>
                <a:pathLst>
                  <a:path extrusionOk="0" h="714" w="466">
                    <a:moveTo>
                      <a:pt x="279" y="650"/>
                    </a:moveTo>
                    <a:lnTo>
                      <a:pt x="279" y="650"/>
                    </a:lnTo>
                    <a:cubicBezTo>
                      <a:pt x="279" y="650"/>
                      <a:pt x="310" y="650"/>
                      <a:pt x="310" y="682"/>
                    </a:cubicBezTo>
                    <a:cubicBezTo>
                      <a:pt x="310" y="682"/>
                      <a:pt x="310" y="682"/>
                      <a:pt x="310" y="713"/>
                    </a:cubicBezTo>
                    <a:lnTo>
                      <a:pt x="310" y="713"/>
                    </a:lnTo>
                    <a:lnTo>
                      <a:pt x="310" y="71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403" y="713"/>
                      <a:pt x="403" y="713"/>
                      <a:pt x="403" y="682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372" y="62"/>
                      <a:pt x="372" y="62"/>
                      <a:pt x="372" y="62"/>
                    </a:cubicBezTo>
                    <a:cubicBezTo>
                      <a:pt x="341" y="30"/>
                      <a:pt x="341" y="30"/>
                      <a:pt x="341" y="30"/>
                    </a:cubicBezTo>
                    <a:cubicBezTo>
                      <a:pt x="341" y="30"/>
                      <a:pt x="310" y="30"/>
                      <a:pt x="279" y="30"/>
                    </a:cubicBezTo>
                    <a:lnTo>
                      <a:pt x="279" y="30"/>
                    </a:lnTo>
                    <a:cubicBezTo>
                      <a:pt x="248" y="30"/>
                      <a:pt x="155" y="30"/>
                      <a:pt x="155" y="30"/>
                    </a:cubicBez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30"/>
                      <a:pt x="93" y="30"/>
                      <a:pt x="93" y="30"/>
                    </a:cubicBezTo>
                    <a:lnTo>
                      <a:pt x="93" y="30"/>
                    </a:lnTo>
                    <a:cubicBezTo>
                      <a:pt x="93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93"/>
                      <a:pt x="62" y="124"/>
                    </a:cubicBezTo>
                    <a:cubicBezTo>
                      <a:pt x="93" y="154"/>
                      <a:pt x="93" y="186"/>
                      <a:pt x="93" y="217"/>
                    </a:cubicBezTo>
                    <a:cubicBezTo>
                      <a:pt x="93" y="217"/>
                      <a:pt x="124" y="248"/>
                      <a:pt x="124" y="278"/>
                    </a:cubicBezTo>
                    <a:cubicBezTo>
                      <a:pt x="155" y="310"/>
                      <a:pt x="155" y="310"/>
                      <a:pt x="155" y="310"/>
                    </a:cubicBezTo>
                    <a:cubicBezTo>
                      <a:pt x="155" y="310"/>
                      <a:pt x="155" y="341"/>
                      <a:pt x="155" y="402"/>
                    </a:cubicBezTo>
                    <a:lnTo>
                      <a:pt x="155" y="402"/>
                    </a:lnTo>
                    <a:cubicBezTo>
                      <a:pt x="155" y="434"/>
                      <a:pt x="155" y="434"/>
                      <a:pt x="155" y="434"/>
                    </a:cubicBezTo>
                    <a:lnTo>
                      <a:pt x="186" y="465"/>
                    </a:lnTo>
                    <a:cubicBezTo>
                      <a:pt x="186" y="496"/>
                      <a:pt x="186" y="496"/>
                      <a:pt x="186" y="526"/>
                    </a:cubicBezTo>
                    <a:lnTo>
                      <a:pt x="186" y="526"/>
                    </a:lnTo>
                    <a:cubicBezTo>
                      <a:pt x="186" y="558"/>
                      <a:pt x="186" y="589"/>
                      <a:pt x="186" y="620"/>
                    </a:cubicBezTo>
                    <a:lnTo>
                      <a:pt x="186" y="620"/>
                    </a:lnTo>
                    <a:cubicBezTo>
                      <a:pt x="217" y="650"/>
                      <a:pt x="217" y="650"/>
                      <a:pt x="248" y="682"/>
                    </a:cubicBezTo>
                    <a:lnTo>
                      <a:pt x="248" y="650"/>
                    </a:lnTo>
                    <a:cubicBezTo>
                      <a:pt x="279" y="650"/>
                      <a:pt x="279" y="650"/>
                      <a:pt x="279" y="65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37"/>
              <p:cNvSpPr/>
              <p:nvPr/>
            </p:nvSpPr>
            <p:spPr>
              <a:xfrm>
                <a:off x="3502025" y="2416175"/>
                <a:ext cx="100013" cy="123825"/>
              </a:xfrm>
              <a:custGeom>
                <a:rect b="b" l="l" r="r" t="t"/>
                <a:pathLst>
                  <a:path extrusionOk="0" h="342" w="280">
                    <a:moveTo>
                      <a:pt x="279" y="124"/>
                    </a:moveTo>
                    <a:lnTo>
                      <a:pt x="279" y="124"/>
                    </a:lnTo>
                    <a:lnTo>
                      <a:pt x="279" y="124"/>
                    </a:lnTo>
                    <a:cubicBezTo>
                      <a:pt x="279" y="124"/>
                      <a:pt x="279" y="124"/>
                      <a:pt x="279" y="94"/>
                    </a:cubicBezTo>
                    <a:cubicBezTo>
                      <a:pt x="279" y="94"/>
                      <a:pt x="279" y="94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63" y="62"/>
                      <a:pt x="63" y="62"/>
                    </a:cubicBezTo>
                    <a:lnTo>
                      <a:pt x="63" y="62"/>
                    </a:lnTo>
                    <a:cubicBezTo>
                      <a:pt x="63" y="94"/>
                      <a:pt x="63" y="94"/>
                      <a:pt x="31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86"/>
                      <a:pt x="0" y="186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31" y="218"/>
                    </a:lnTo>
                    <a:cubicBezTo>
                      <a:pt x="31" y="248"/>
                      <a:pt x="31" y="248"/>
                      <a:pt x="31" y="248"/>
                    </a:cubicBezTo>
                    <a:cubicBezTo>
                      <a:pt x="63" y="248"/>
                      <a:pt x="6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cubicBezTo>
                      <a:pt x="63" y="279"/>
                      <a:pt x="63" y="279"/>
                      <a:pt x="63" y="310"/>
                    </a:cubicBezTo>
                    <a:lnTo>
                      <a:pt x="63" y="310"/>
                    </a:lnTo>
                    <a:lnTo>
                      <a:pt x="63" y="341"/>
                    </a:lnTo>
                    <a:cubicBezTo>
                      <a:pt x="93" y="341"/>
                      <a:pt x="124" y="310"/>
                      <a:pt x="155" y="310"/>
                    </a:cubicBezTo>
                    <a:cubicBezTo>
                      <a:pt x="155" y="279"/>
                      <a:pt x="155" y="279"/>
                      <a:pt x="186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18"/>
                      <a:pt x="248" y="218"/>
                      <a:pt x="248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86"/>
                      <a:pt x="248" y="186"/>
                      <a:pt x="248" y="155"/>
                    </a:cubicBez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24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37"/>
              <p:cNvSpPr/>
              <p:nvPr/>
            </p:nvSpPr>
            <p:spPr>
              <a:xfrm>
                <a:off x="3444875" y="2460625"/>
                <a:ext cx="66675" cy="77788"/>
              </a:xfrm>
              <a:custGeom>
                <a:rect b="b" l="l" r="r" t="t"/>
                <a:pathLst>
                  <a:path extrusionOk="0" h="218" w="187">
                    <a:moveTo>
                      <a:pt x="155" y="155"/>
                    </a:move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24" y="155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4"/>
                      <a:pt x="124" y="94"/>
                      <a:pt x="124" y="94"/>
                    </a:cubicBezTo>
                    <a:cubicBezTo>
                      <a:pt x="124" y="94"/>
                      <a:pt x="124" y="94"/>
                      <a:pt x="94" y="94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0" y="62"/>
                    </a:cubicBez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31" y="124"/>
                      <a:pt x="62" y="124"/>
                    </a:cubicBezTo>
                    <a:cubicBezTo>
                      <a:pt x="94" y="155"/>
                      <a:pt x="94" y="186"/>
                      <a:pt x="124" y="186"/>
                    </a:cubicBezTo>
                    <a:lnTo>
                      <a:pt x="155" y="217"/>
                    </a:lnTo>
                    <a:lnTo>
                      <a:pt x="155" y="186"/>
                    </a:lnTo>
                    <a:cubicBezTo>
                      <a:pt x="155" y="186"/>
                      <a:pt x="155" y="186"/>
                      <a:pt x="186" y="186"/>
                    </a:cubicBezTo>
                    <a:cubicBezTo>
                      <a:pt x="155" y="155"/>
                      <a:pt x="155" y="155"/>
                      <a:pt x="155" y="155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37"/>
              <p:cNvSpPr/>
              <p:nvPr/>
            </p:nvSpPr>
            <p:spPr>
              <a:xfrm>
                <a:off x="3679825" y="2427288"/>
                <a:ext cx="11113" cy="68262"/>
              </a:xfrm>
              <a:custGeom>
                <a:rect b="b" l="l" r="r" t="t"/>
                <a:pathLst>
                  <a:path extrusionOk="0" h="188" w="32">
                    <a:moveTo>
                      <a:pt x="31" y="63"/>
                    </a:moveTo>
                    <a:lnTo>
                      <a:pt x="31" y="63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31" y="93"/>
                      <a:pt x="0" y="93"/>
                    </a:cubicBez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cubicBezTo>
                      <a:pt x="31" y="93"/>
                      <a:pt x="31" y="63"/>
                      <a:pt x="31" y="63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37"/>
              <p:cNvSpPr/>
              <p:nvPr/>
            </p:nvSpPr>
            <p:spPr>
              <a:xfrm>
                <a:off x="3724275" y="2338388"/>
                <a:ext cx="223838" cy="201612"/>
              </a:xfrm>
              <a:custGeom>
                <a:rect b="b" l="l" r="r" t="t"/>
                <a:pathLst>
                  <a:path extrusionOk="0" h="559" w="620">
                    <a:moveTo>
                      <a:pt x="372" y="403"/>
                    </a:moveTo>
                    <a:lnTo>
                      <a:pt x="372" y="403"/>
                    </a:lnTo>
                    <a:cubicBezTo>
                      <a:pt x="372" y="403"/>
                      <a:pt x="403" y="403"/>
                      <a:pt x="435" y="403"/>
                    </a:cubicBezTo>
                    <a:lnTo>
                      <a:pt x="435" y="403"/>
                    </a:lnTo>
                    <a:cubicBezTo>
                      <a:pt x="435" y="403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03"/>
                    </a:lnTo>
                    <a:lnTo>
                      <a:pt x="464" y="403"/>
                    </a:lnTo>
                    <a:cubicBezTo>
                      <a:pt x="464" y="403"/>
                      <a:pt x="464" y="403"/>
                      <a:pt x="464" y="372"/>
                    </a:cubicBezTo>
                    <a:lnTo>
                      <a:pt x="464" y="372"/>
                    </a:lnTo>
                    <a:cubicBezTo>
                      <a:pt x="464" y="372"/>
                      <a:pt x="495" y="341"/>
                      <a:pt x="495" y="311"/>
                    </a:cubicBezTo>
                    <a:cubicBezTo>
                      <a:pt x="495" y="279"/>
                      <a:pt x="495" y="279"/>
                      <a:pt x="526" y="279"/>
                    </a:cubicBezTo>
                    <a:lnTo>
                      <a:pt x="526" y="279"/>
                    </a:lnTo>
                    <a:lnTo>
                      <a:pt x="526" y="279"/>
                    </a:lnTo>
                    <a:cubicBezTo>
                      <a:pt x="526" y="248"/>
                      <a:pt x="526" y="248"/>
                      <a:pt x="526" y="217"/>
                    </a:cubicBezTo>
                    <a:lnTo>
                      <a:pt x="526" y="217"/>
                    </a:lnTo>
                    <a:lnTo>
                      <a:pt x="557" y="217"/>
                    </a:lnTo>
                    <a:cubicBezTo>
                      <a:pt x="557" y="187"/>
                      <a:pt x="557" y="187"/>
                      <a:pt x="557" y="187"/>
                    </a:cubicBezTo>
                    <a:lnTo>
                      <a:pt x="557" y="187"/>
                    </a:lnTo>
                    <a:cubicBezTo>
                      <a:pt x="557" y="155"/>
                      <a:pt x="557" y="155"/>
                      <a:pt x="557" y="124"/>
                    </a:cubicBezTo>
                    <a:lnTo>
                      <a:pt x="557" y="124"/>
                    </a:lnTo>
                    <a:cubicBezTo>
                      <a:pt x="588" y="124"/>
                      <a:pt x="588" y="124"/>
                      <a:pt x="619" y="124"/>
                    </a:cubicBez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cubicBezTo>
                      <a:pt x="619" y="93"/>
                      <a:pt x="619" y="93"/>
                      <a:pt x="619" y="93"/>
                    </a:cubicBezTo>
                    <a:cubicBezTo>
                      <a:pt x="588" y="93"/>
                      <a:pt x="588" y="63"/>
                      <a:pt x="588" y="63"/>
                    </a:cubicBezTo>
                    <a:lnTo>
                      <a:pt x="588" y="63"/>
                    </a:lnTo>
                    <a:lnTo>
                      <a:pt x="588" y="63"/>
                    </a:lnTo>
                    <a:cubicBezTo>
                      <a:pt x="588" y="31"/>
                      <a:pt x="588" y="31"/>
                      <a:pt x="557" y="31"/>
                    </a:cubicBezTo>
                    <a:lnTo>
                      <a:pt x="557" y="31"/>
                    </a:lnTo>
                    <a:cubicBezTo>
                      <a:pt x="557" y="63"/>
                      <a:pt x="526" y="63"/>
                      <a:pt x="495" y="63"/>
                    </a:cubicBezTo>
                    <a:lnTo>
                      <a:pt x="495" y="63"/>
                    </a:lnTo>
                    <a:lnTo>
                      <a:pt x="495" y="63"/>
                    </a:lnTo>
                    <a:cubicBezTo>
                      <a:pt x="495" y="63"/>
                      <a:pt x="464" y="63"/>
                      <a:pt x="464" y="31"/>
                    </a:cubicBezTo>
                    <a:cubicBezTo>
                      <a:pt x="434" y="31"/>
                      <a:pt x="435" y="31"/>
                      <a:pt x="435" y="31"/>
                    </a:cubicBezTo>
                    <a:lnTo>
                      <a:pt x="403" y="31"/>
                    </a:lnTo>
                    <a:lnTo>
                      <a:pt x="403" y="63"/>
                    </a:lnTo>
                    <a:lnTo>
                      <a:pt x="403" y="63"/>
                    </a:lnTo>
                    <a:cubicBezTo>
                      <a:pt x="372" y="63"/>
                      <a:pt x="372" y="63"/>
                      <a:pt x="372" y="93"/>
                    </a:cubicBezTo>
                    <a:lnTo>
                      <a:pt x="341" y="93"/>
                    </a:lnTo>
                    <a:cubicBezTo>
                      <a:pt x="311" y="93"/>
                      <a:pt x="279" y="63"/>
                      <a:pt x="279" y="63"/>
                    </a:cubicBezTo>
                    <a:lnTo>
                      <a:pt x="279" y="63"/>
                    </a:lnTo>
                    <a:lnTo>
                      <a:pt x="279" y="63"/>
                    </a:lnTo>
                    <a:lnTo>
                      <a:pt x="279" y="31"/>
                    </a:lnTo>
                    <a:lnTo>
                      <a:pt x="248" y="63"/>
                    </a:lnTo>
                    <a:cubicBezTo>
                      <a:pt x="248" y="63"/>
                      <a:pt x="248" y="63"/>
                      <a:pt x="217" y="63"/>
                    </a:cubicBezTo>
                    <a:lnTo>
                      <a:pt x="187" y="63"/>
                    </a:lnTo>
                    <a:lnTo>
                      <a:pt x="187" y="63"/>
                    </a:lnTo>
                    <a:cubicBezTo>
                      <a:pt x="187" y="63"/>
                      <a:pt x="187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3"/>
                      <a:pt x="63" y="63"/>
                      <a:pt x="63" y="93"/>
                    </a:cubicBezTo>
                    <a:lnTo>
                      <a:pt x="63" y="93"/>
                    </a:lnTo>
                    <a:lnTo>
                      <a:pt x="63" y="93"/>
                    </a:lnTo>
                    <a:lnTo>
                      <a:pt x="63" y="93"/>
                    </a:lnTo>
                    <a:cubicBezTo>
                      <a:pt x="63" y="124"/>
                      <a:pt x="63" y="124"/>
                      <a:pt x="63" y="124"/>
                    </a:cubicBezTo>
                    <a:lnTo>
                      <a:pt x="63" y="124"/>
                    </a:lnTo>
                    <a:lnTo>
                      <a:pt x="63" y="155"/>
                    </a:lnTo>
                    <a:lnTo>
                      <a:pt x="63" y="155"/>
                    </a:lnTo>
                    <a:lnTo>
                      <a:pt x="63" y="187"/>
                    </a:lnTo>
                    <a:cubicBezTo>
                      <a:pt x="63" y="217"/>
                      <a:pt x="63" y="217"/>
                      <a:pt x="63" y="217"/>
                    </a:cubicBezTo>
                    <a:lnTo>
                      <a:pt x="63" y="217"/>
                    </a:lnTo>
                    <a:cubicBezTo>
                      <a:pt x="63" y="248"/>
                      <a:pt x="63" y="248"/>
                      <a:pt x="63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1"/>
                      <a:pt x="0" y="311"/>
                      <a:pt x="0" y="311"/>
                    </a:cubicBezTo>
                    <a:lnTo>
                      <a:pt x="0" y="341"/>
                    </a:lnTo>
                    <a:cubicBezTo>
                      <a:pt x="0" y="372"/>
                      <a:pt x="0" y="372"/>
                      <a:pt x="0" y="403"/>
                    </a:cubicBezTo>
                    <a:cubicBezTo>
                      <a:pt x="0" y="403"/>
                      <a:pt x="0" y="403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cubicBezTo>
                      <a:pt x="31" y="435"/>
                      <a:pt x="31" y="435"/>
                      <a:pt x="63" y="435"/>
                    </a:cubicBezTo>
                    <a:cubicBezTo>
                      <a:pt x="93" y="435"/>
                      <a:pt x="93" y="465"/>
                      <a:pt x="124" y="465"/>
                    </a:cubicBezTo>
                    <a:lnTo>
                      <a:pt x="124" y="465"/>
                    </a:lnTo>
                    <a:cubicBezTo>
                      <a:pt x="155" y="496"/>
                      <a:pt x="155" y="527"/>
                      <a:pt x="155" y="558"/>
                    </a:cubicBezTo>
                    <a:lnTo>
                      <a:pt x="155" y="558"/>
                    </a:lnTo>
                    <a:cubicBezTo>
                      <a:pt x="155" y="558"/>
                      <a:pt x="155" y="558"/>
                      <a:pt x="187" y="558"/>
                    </a:cubicBezTo>
                    <a:lnTo>
                      <a:pt x="187" y="558"/>
                    </a:lnTo>
                    <a:cubicBezTo>
                      <a:pt x="187" y="558"/>
                      <a:pt x="248" y="558"/>
                      <a:pt x="279" y="558"/>
                    </a:cubicBezTo>
                    <a:cubicBezTo>
                      <a:pt x="279" y="527"/>
                      <a:pt x="279" y="527"/>
                      <a:pt x="279" y="527"/>
                    </a:cubicBezTo>
                    <a:lnTo>
                      <a:pt x="279" y="527"/>
                    </a:lnTo>
                    <a:cubicBezTo>
                      <a:pt x="279" y="527"/>
                      <a:pt x="279" y="496"/>
                      <a:pt x="311" y="465"/>
                    </a:cubicBezTo>
                    <a:lnTo>
                      <a:pt x="311" y="465"/>
                    </a:lnTo>
                    <a:lnTo>
                      <a:pt x="372" y="403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37"/>
              <p:cNvSpPr/>
              <p:nvPr/>
            </p:nvSpPr>
            <p:spPr>
              <a:xfrm>
                <a:off x="3848100" y="2605088"/>
                <a:ext cx="100013" cy="123825"/>
              </a:xfrm>
              <a:custGeom>
                <a:rect b="b" l="l" r="r" t="t"/>
                <a:pathLst>
                  <a:path extrusionOk="0" h="342" w="279">
                    <a:moveTo>
                      <a:pt x="94" y="248"/>
                    </a:moveTo>
                    <a:lnTo>
                      <a:pt x="94" y="248"/>
                    </a:lnTo>
                    <a:cubicBezTo>
                      <a:pt x="154" y="248"/>
                      <a:pt x="154" y="248"/>
                      <a:pt x="154" y="248"/>
                    </a:cubicBezTo>
                    <a:cubicBezTo>
                      <a:pt x="154" y="217"/>
                      <a:pt x="154" y="217"/>
                      <a:pt x="154" y="217"/>
                    </a:cubicBezTo>
                    <a:cubicBezTo>
                      <a:pt x="216" y="217"/>
                      <a:pt x="216" y="217"/>
                      <a:pt x="216" y="217"/>
                    </a:cubicBezTo>
                    <a:cubicBezTo>
                      <a:pt x="216" y="248"/>
                      <a:pt x="216" y="248"/>
                      <a:pt x="216" y="248"/>
                    </a:cubicBezTo>
                    <a:lnTo>
                      <a:pt x="216" y="248"/>
                    </a:lnTo>
                    <a:lnTo>
                      <a:pt x="216" y="248"/>
                    </a:lnTo>
                    <a:cubicBezTo>
                      <a:pt x="247" y="217"/>
                      <a:pt x="247" y="217"/>
                      <a:pt x="247" y="217"/>
                    </a:cubicBezTo>
                    <a:cubicBezTo>
                      <a:pt x="247" y="248"/>
                      <a:pt x="247" y="248"/>
                      <a:pt x="247" y="248"/>
                    </a:cubicBezTo>
                    <a:lnTo>
                      <a:pt x="278" y="248"/>
                    </a:lnTo>
                    <a:lnTo>
                      <a:pt x="278" y="217"/>
                    </a:lnTo>
                    <a:cubicBezTo>
                      <a:pt x="278" y="217"/>
                      <a:pt x="278" y="186"/>
                      <a:pt x="247" y="186"/>
                    </a:cubicBezTo>
                    <a:cubicBezTo>
                      <a:pt x="247" y="186"/>
                      <a:pt x="247" y="186"/>
                      <a:pt x="247" y="155"/>
                    </a:cubicBezTo>
                    <a:lnTo>
                      <a:pt x="247" y="155"/>
                    </a:lnTo>
                    <a:lnTo>
                      <a:pt x="247" y="155"/>
                    </a:lnTo>
                    <a:lnTo>
                      <a:pt x="247" y="155"/>
                    </a:lnTo>
                    <a:lnTo>
                      <a:pt x="216" y="124"/>
                    </a:lnTo>
                    <a:lnTo>
                      <a:pt x="247" y="93"/>
                    </a:lnTo>
                    <a:lnTo>
                      <a:pt x="247" y="93"/>
                    </a:lnTo>
                    <a:cubicBezTo>
                      <a:pt x="247" y="62"/>
                      <a:pt x="247" y="62"/>
                      <a:pt x="247" y="62"/>
                    </a:cubicBezTo>
                    <a:lnTo>
                      <a:pt x="247" y="62"/>
                    </a:lnTo>
                    <a:lnTo>
                      <a:pt x="247" y="62"/>
                    </a:lnTo>
                    <a:cubicBezTo>
                      <a:pt x="247" y="62"/>
                      <a:pt x="247" y="62"/>
                      <a:pt x="216" y="62"/>
                    </a:cubicBezTo>
                    <a:lnTo>
                      <a:pt x="216" y="62"/>
                    </a:lnTo>
                    <a:cubicBezTo>
                      <a:pt x="216" y="93"/>
                      <a:pt x="216" y="93"/>
                      <a:pt x="216" y="93"/>
                    </a:cubicBezTo>
                    <a:lnTo>
                      <a:pt x="185" y="62"/>
                    </a:ln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85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124"/>
                      <a:pt x="0" y="155"/>
                      <a:pt x="0" y="155"/>
                    </a:cubicBezTo>
                    <a:lnTo>
                      <a:pt x="0" y="155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186"/>
                      <a:pt x="0" y="186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48"/>
                      <a:pt x="31" y="248"/>
                      <a:pt x="31" y="248"/>
                    </a:cubicBezTo>
                    <a:cubicBezTo>
                      <a:pt x="31" y="248"/>
                      <a:pt x="62" y="279"/>
                      <a:pt x="94" y="341"/>
                    </a:cubicBezTo>
                    <a:cubicBezTo>
                      <a:pt x="123" y="341"/>
                      <a:pt x="123" y="341"/>
                      <a:pt x="123" y="341"/>
                    </a:cubicBezTo>
                    <a:cubicBezTo>
                      <a:pt x="93" y="310"/>
                      <a:pt x="94" y="310"/>
                      <a:pt x="94" y="310"/>
                    </a:cubicBezTo>
                    <a:lnTo>
                      <a:pt x="94" y="248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37"/>
              <p:cNvSpPr/>
              <p:nvPr/>
            </p:nvSpPr>
            <p:spPr>
              <a:xfrm>
                <a:off x="3444875" y="1836738"/>
                <a:ext cx="179388" cy="168275"/>
              </a:xfrm>
              <a:custGeom>
                <a:rect b="b" l="l" r="r" t="t"/>
                <a:pathLst>
                  <a:path extrusionOk="0" h="466" w="497">
                    <a:moveTo>
                      <a:pt x="155" y="372"/>
                    </a:moveTo>
                    <a:lnTo>
                      <a:pt x="155" y="372"/>
                    </a:lnTo>
                    <a:lnTo>
                      <a:pt x="186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cubicBezTo>
                      <a:pt x="218" y="341"/>
                      <a:pt x="218" y="341"/>
                      <a:pt x="248" y="341"/>
                    </a:cubicBezTo>
                    <a:cubicBezTo>
                      <a:pt x="248" y="309"/>
                      <a:pt x="248" y="309"/>
                      <a:pt x="279" y="309"/>
                    </a:cubicBez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cubicBezTo>
                      <a:pt x="310" y="278"/>
                      <a:pt x="341" y="278"/>
                      <a:pt x="341" y="278"/>
                    </a:cubicBezTo>
                    <a:lnTo>
                      <a:pt x="341" y="278"/>
                    </a:lnTo>
                    <a:lnTo>
                      <a:pt x="372" y="278"/>
                    </a:lnTo>
                    <a:lnTo>
                      <a:pt x="372" y="278"/>
                    </a:lnTo>
                    <a:cubicBezTo>
                      <a:pt x="372" y="278"/>
                      <a:pt x="372" y="278"/>
                      <a:pt x="372" y="248"/>
                    </a:cubicBezTo>
                    <a:lnTo>
                      <a:pt x="372" y="248"/>
                    </a:lnTo>
                    <a:lnTo>
                      <a:pt x="372" y="248"/>
                    </a:lnTo>
                    <a:cubicBezTo>
                      <a:pt x="372" y="248"/>
                      <a:pt x="372" y="248"/>
                      <a:pt x="372" y="217"/>
                    </a:cubicBezTo>
                    <a:lnTo>
                      <a:pt x="372" y="217"/>
                    </a:lnTo>
                    <a:cubicBezTo>
                      <a:pt x="372" y="185"/>
                      <a:pt x="403" y="185"/>
                      <a:pt x="403" y="185"/>
                    </a:cubicBezTo>
                    <a:lnTo>
                      <a:pt x="403" y="185"/>
                    </a:lnTo>
                    <a:cubicBezTo>
                      <a:pt x="403" y="185"/>
                      <a:pt x="403" y="217"/>
                      <a:pt x="434" y="217"/>
                    </a:cubicBez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185"/>
                      <a:pt x="434" y="185"/>
                      <a:pt x="434" y="185"/>
                    </a:cubicBezTo>
                    <a:lnTo>
                      <a:pt x="434" y="185"/>
                    </a:lnTo>
                    <a:cubicBezTo>
                      <a:pt x="466" y="185"/>
                      <a:pt x="466" y="185"/>
                      <a:pt x="466" y="185"/>
                    </a:cubicBezTo>
                    <a:lnTo>
                      <a:pt x="46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cubicBezTo>
                      <a:pt x="496" y="154"/>
                      <a:pt x="496" y="124"/>
                      <a:pt x="496" y="93"/>
                    </a:cubicBezTo>
                    <a:lnTo>
                      <a:pt x="496" y="93"/>
                    </a:lnTo>
                    <a:cubicBezTo>
                      <a:pt x="496" y="61"/>
                      <a:pt x="496" y="61"/>
                      <a:pt x="466" y="30"/>
                    </a:cubicBezTo>
                    <a:lnTo>
                      <a:pt x="466" y="30"/>
                    </a:lnTo>
                    <a:lnTo>
                      <a:pt x="466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3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372" y="30"/>
                      <a:pt x="341" y="3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79" y="30"/>
                    </a:cubicBezTo>
                    <a:lnTo>
                      <a:pt x="279" y="30"/>
                    </a:lnTo>
                    <a:cubicBezTo>
                      <a:pt x="279" y="61"/>
                      <a:pt x="248" y="93"/>
                      <a:pt x="248" y="93"/>
                    </a:cubicBezTo>
                    <a:cubicBezTo>
                      <a:pt x="218" y="124"/>
                      <a:pt x="155" y="154"/>
                      <a:pt x="155" y="154"/>
                    </a:cubicBezTo>
                    <a:cubicBezTo>
                      <a:pt x="155" y="154"/>
                      <a:pt x="124" y="185"/>
                      <a:pt x="94" y="185"/>
                    </a:cubicBezTo>
                    <a:cubicBezTo>
                      <a:pt x="94" y="217"/>
                      <a:pt x="124" y="217"/>
                      <a:pt x="94" y="248"/>
                    </a:cubicBezTo>
                    <a:lnTo>
                      <a:pt x="94" y="248"/>
                    </a:lnTo>
                    <a:lnTo>
                      <a:pt x="94" y="278"/>
                    </a:lnTo>
                    <a:cubicBezTo>
                      <a:pt x="94" y="309"/>
                      <a:pt x="94" y="341"/>
                      <a:pt x="94" y="341"/>
                    </a:cubicBezTo>
                    <a:lnTo>
                      <a:pt x="94" y="341"/>
                    </a:lnTo>
                    <a:cubicBezTo>
                      <a:pt x="94" y="372"/>
                      <a:pt x="94" y="372"/>
                      <a:pt x="62" y="402"/>
                    </a:cubicBezTo>
                    <a:cubicBezTo>
                      <a:pt x="31" y="433"/>
                      <a:pt x="0" y="433"/>
                      <a:pt x="0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94" y="402"/>
                      <a:pt x="94" y="402"/>
                      <a:pt x="94" y="402"/>
                    </a:cubicBezTo>
                    <a:lnTo>
                      <a:pt x="94" y="402"/>
                    </a:lnTo>
                    <a:cubicBezTo>
                      <a:pt x="124" y="402"/>
                      <a:pt x="124" y="372"/>
                      <a:pt x="155" y="372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37"/>
              <p:cNvSpPr/>
              <p:nvPr/>
            </p:nvSpPr>
            <p:spPr>
              <a:xfrm>
                <a:off x="3824288" y="1333500"/>
                <a:ext cx="33337" cy="44450"/>
              </a:xfrm>
              <a:custGeom>
                <a:rect b="b" l="l" r="r" t="t"/>
                <a:pathLst>
                  <a:path extrusionOk="0" h="124" w="94">
                    <a:moveTo>
                      <a:pt x="32" y="92"/>
                    </a:moveTo>
                    <a:lnTo>
                      <a:pt x="32" y="92"/>
                    </a:lnTo>
                    <a:lnTo>
                      <a:pt x="32" y="92"/>
                    </a:lnTo>
                    <a:cubicBezTo>
                      <a:pt x="62" y="123"/>
                      <a:pt x="62" y="123"/>
                      <a:pt x="62" y="123"/>
                    </a:cubicBezTo>
                    <a:lnTo>
                      <a:pt x="62" y="92"/>
                    </a:lnTo>
                    <a:lnTo>
                      <a:pt x="62" y="92"/>
                    </a:lnTo>
                    <a:cubicBezTo>
                      <a:pt x="62" y="62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31"/>
                      <a:pt x="62" y="31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62"/>
                      <a:pt x="32" y="62"/>
                      <a:pt x="32" y="92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37"/>
              <p:cNvSpPr/>
              <p:nvPr/>
            </p:nvSpPr>
            <p:spPr>
              <a:xfrm>
                <a:off x="3902075" y="1066800"/>
                <a:ext cx="223838" cy="301625"/>
              </a:xfrm>
              <a:custGeom>
                <a:rect b="b" l="l" r="r" t="t"/>
                <a:pathLst>
                  <a:path extrusionOk="0" h="837" w="621">
                    <a:moveTo>
                      <a:pt x="62" y="806"/>
                    </a:moveTo>
                    <a:lnTo>
                      <a:pt x="62" y="806"/>
                    </a:lnTo>
                    <a:lnTo>
                      <a:pt x="62" y="806"/>
                    </a:lnTo>
                    <a:cubicBezTo>
                      <a:pt x="62" y="806"/>
                      <a:pt x="62" y="806"/>
                      <a:pt x="62" y="836"/>
                    </a:cubicBezTo>
                    <a:lnTo>
                      <a:pt x="62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93" y="836"/>
                    </a:lnTo>
                    <a:cubicBezTo>
                      <a:pt x="93" y="836"/>
                      <a:pt x="93" y="836"/>
                      <a:pt x="124" y="836"/>
                    </a:cubicBezTo>
                    <a:cubicBezTo>
                      <a:pt x="124" y="806"/>
                      <a:pt x="124" y="775"/>
                      <a:pt x="155" y="775"/>
                    </a:cubicBezTo>
                    <a:lnTo>
                      <a:pt x="155" y="775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86" y="775"/>
                    </a:cubicBezTo>
                    <a:lnTo>
                      <a:pt x="186" y="775"/>
                    </a:lnTo>
                    <a:cubicBezTo>
                      <a:pt x="217" y="775"/>
                      <a:pt x="217" y="775"/>
                      <a:pt x="217" y="744"/>
                    </a:cubicBezTo>
                    <a:cubicBezTo>
                      <a:pt x="217" y="712"/>
                      <a:pt x="217" y="712"/>
                      <a:pt x="217" y="712"/>
                    </a:cubicBezTo>
                    <a:cubicBezTo>
                      <a:pt x="217" y="682"/>
                      <a:pt x="248" y="682"/>
                      <a:pt x="248" y="682"/>
                    </a:cubicBezTo>
                    <a:lnTo>
                      <a:pt x="248" y="682"/>
                    </a:lnTo>
                    <a:cubicBezTo>
                      <a:pt x="217" y="620"/>
                      <a:pt x="217" y="620"/>
                      <a:pt x="217" y="620"/>
                    </a:cubicBezTo>
                    <a:cubicBezTo>
                      <a:pt x="279" y="620"/>
                      <a:pt x="279" y="620"/>
                      <a:pt x="279" y="620"/>
                    </a:cubicBezTo>
                    <a:lnTo>
                      <a:pt x="279" y="620"/>
                    </a:lnTo>
                    <a:lnTo>
                      <a:pt x="279" y="588"/>
                    </a:lnTo>
                    <a:cubicBezTo>
                      <a:pt x="310" y="588"/>
                      <a:pt x="310" y="588"/>
                      <a:pt x="310" y="588"/>
                    </a:cubicBezTo>
                    <a:lnTo>
                      <a:pt x="310" y="588"/>
                    </a:lnTo>
                    <a:cubicBezTo>
                      <a:pt x="310" y="558"/>
                      <a:pt x="310" y="558"/>
                      <a:pt x="310" y="558"/>
                    </a:cubicBez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cubicBezTo>
                      <a:pt x="341" y="558"/>
                      <a:pt x="341" y="558"/>
                      <a:pt x="310" y="527"/>
                    </a:cubicBezTo>
                    <a:lnTo>
                      <a:pt x="310" y="527"/>
                    </a:ln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527"/>
                      <a:pt x="248" y="496"/>
                      <a:pt x="248" y="464"/>
                    </a:cubicBezTo>
                    <a:lnTo>
                      <a:pt x="248" y="464"/>
                    </a:lnTo>
                    <a:cubicBezTo>
                      <a:pt x="248" y="434"/>
                      <a:pt x="248" y="434"/>
                      <a:pt x="248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lnTo>
                      <a:pt x="279" y="403"/>
                    </a:lnTo>
                    <a:cubicBezTo>
                      <a:pt x="279" y="372"/>
                      <a:pt x="310" y="372"/>
                      <a:pt x="310" y="372"/>
                    </a:cubicBezTo>
                    <a:cubicBezTo>
                      <a:pt x="310" y="372"/>
                      <a:pt x="310" y="372"/>
                      <a:pt x="341" y="340"/>
                    </a:cubicBezTo>
                    <a:cubicBezTo>
                      <a:pt x="341" y="340"/>
                      <a:pt x="372" y="310"/>
                      <a:pt x="434" y="310"/>
                    </a:cubicBezTo>
                    <a:cubicBezTo>
                      <a:pt x="434" y="310"/>
                      <a:pt x="465" y="279"/>
                      <a:pt x="496" y="248"/>
                    </a:cubicBezTo>
                    <a:lnTo>
                      <a:pt x="496" y="248"/>
                    </a:ln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527" y="186"/>
                      <a:pt x="527" y="186"/>
                      <a:pt x="527" y="186"/>
                    </a:cubicBezTo>
                    <a:cubicBezTo>
                      <a:pt x="558" y="155"/>
                      <a:pt x="589" y="155"/>
                      <a:pt x="589" y="155"/>
                    </a:cubicBezTo>
                    <a:lnTo>
                      <a:pt x="589" y="155"/>
                    </a:lnTo>
                    <a:lnTo>
                      <a:pt x="589" y="155"/>
                    </a:lnTo>
                    <a:lnTo>
                      <a:pt x="620" y="155"/>
                    </a:lnTo>
                    <a:lnTo>
                      <a:pt x="620" y="155"/>
                    </a:lnTo>
                    <a:lnTo>
                      <a:pt x="620" y="155"/>
                    </a:lnTo>
                    <a:cubicBezTo>
                      <a:pt x="620" y="155"/>
                      <a:pt x="620" y="155"/>
                      <a:pt x="620" y="124"/>
                    </a:cubicBezTo>
                    <a:lnTo>
                      <a:pt x="620" y="124"/>
                    </a:lnTo>
                    <a:lnTo>
                      <a:pt x="620" y="93"/>
                    </a:lnTo>
                    <a:lnTo>
                      <a:pt x="620" y="93"/>
                    </a:lnTo>
                    <a:lnTo>
                      <a:pt x="620" y="93"/>
                    </a:lnTo>
                    <a:cubicBezTo>
                      <a:pt x="620" y="93"/>
                      <a:pt x="620" y="93"/>
                      <a:pt x="620" y="62"/>
                    </a:cubicBezTo>
                    <a:lnTo>
                      <a:pt x="620" y="62"/>
                    </a:lnTo>
                    <a:lnTo>
                      <a:pt x="620" y="62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58" y="31"/>
                      <a:pt x="558" y="31"/>
                      <a:pt x="558" y="31"/>
                    </a:cubicBezTo>
                    <a:cubicBezTo>
                      <a:pt x="558" y="31"/>
                      <a:pt x="527" y="31"/>
                      <a:pt x="527" y="0"/>
                    </a:cubicBez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31"/>
                    </a:lnTo>
                    <a:cubicBezTo>
                      <a:pt x="496" y="31"/>
                      <a:pt x="496" y="31"/>
                      <a:pt x="465" y="31"/>
                    </a:cubicBezTo>
                    <a:cubicBezTo>
                      <a:pt x="465" y="62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03" y="62"/>
                    </a:cubicBezTo>
                    <a:cubicBezTo>
                      <a:pt x="403" y="31"/>
                      <a:pt x="403" y="31"/>
                      <a:pt x="403" y="31"/>
                    </a:cubicBezTo>
                    <a:cubicBezTo>
                      <a:pt x="372" y="31"/>
                      <a:pt x="372" y="31"/>
                      <a:pt x="372" y="31"/>
                    </a:cubicBezTo>
                    <a:cubicBezTo>
                      <a:pt x="372" y="62"/>
                      <a:pt x="372" y="62"/>
                      <a:pt x="341" y="62"/>
                    </a:cubicBezTo>
                    <a:cubicBezTo>
                      <a:pt x="341" y="62"/>
                      <a:pt x="341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93"/>
                    </a:lnTo>
                    <a:cubicBezTo>
                      <a:pt x="279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lnTo>
                      <a:pt x="217" y="155"/>
                    </a:lnTo>
                    <a:lnTo>
                      <a:pt x="186" y="186"/>
                    </a:lnTo>
                    <a:cubicBezTo>
                      <a:pt x="155" y="186"/>
                      <a:pt x="155" y="186"/>
                      <a:pt x="155" y="186"/>
                    </a:cubicBezTo>
                    <a:lnTo>
                      <a:pt x="155" y="186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48"/>
                      <a:pt x="155" y="248"/>
                      <a:pt x="124" y="248"/>
                    </a:cubicBezTo>
                    <a:cubicBezTo>
                      <a:pt x="124" y="279"/>
                      <a:pt x="155" y="279"/>
                      <a:pt x="155" y="279"/>
                    </a:cubicBezTo>
                    <a:cubicBezTo>
                      <a:pt x="155" y="310"/>
                      <a:pt x="124" y="310"/>
                      <a:pt x="124" y="340"/>
                    </a:cubicBezTo>
                    <a:lnTo>
                      <a:pt x="93" y="340"/>
                    </a:lnTo>
                    <a:cubicBezTo>
                      <a:pt x="62" y="340"/>
                      <a:pt x="62" y="340"/>
                      <a:pt x="62" y="340"/>
                    </a:cubicBezTo>
                    <a:lnTo>
                      <a:pt x="62" y="340"/>
                    </a:lnTo>
                    <a:lnTo>
                      <a:pt x="31" y="340"/>
                    </a:lnTo>
                    <a:lnTo>
                      <a:pt x="31" y="340"/>
                    </a:lnTo>
                    <a:lnTo>
                      <a:pt x="31" y="340"/>
                    </a:lnTo>
                    <a:cubicBezTo>
                      <a:pt x="31" y="340"/>
                      <a:pt x="31" y="340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403"/>
                      <a:pt x="31" y="403"/>
                      <a:pt x="31" y="403"/>
                    </a:cubicBezTo>
                    <a:lnTo>
                      <a:pt x="31" y="403"/>
                    </a:lnTo>
                    <a:lnTo>
                      <a:pt x="31" y="434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cubicBezTo>
                      <a:pt x="62" y="496"/>
                      <a:pt x="62" y="496"/>
                      <a:pt x="62" y="527"/>
                    </a:cubicBezTo>
                    <a:lnTo>
                      <a:pt x="62" y="527"/>
                    </a:lnTo>
                    <a:cubicBezTo>
                      <a:pt x="62" y="527"/>
                      <a:pt x="62" y="527"/>
                      <a:pt x="62" y="558"/>
                    </a:cubicBezTo>
                    <a:lnTo>
                      <a:pt x="62" y="558"/>
                    </a:lnTo>
                    <a:lnTo>
                      <a:pt x="62" y="558"/>
                    </a:lnTo>
                    <a:cubicBezTo>
                      <a:pt x="31" y="558"/>
                      <a:pt x="31" y="588"/>
                      <a:pt x="31" y="588"/>
                    </a:cubicBezTo>
                    <a:lnTo>
                      <a:pt x="0" y="588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2"/>
                    </a:lnTo>
                    <a:cubicBezTo>
                      <a:pt x="0" y="712"/>
                      <a:pt x="0" y="712"/>
                      <a:pt x="31" y="744"/>
                    </a:cubicBezTo>
                    <a:lnTo>
                      <a:pt x="31" y="744"/>
                    </a:lnTo>
                    <a:cubicBezTo>
                      <a:pt x="62" y="744"/>
                      <a:pt x="62" y="775"/>
                      <a:pt x="62" y="806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37"/>
              <p:cNvSpPr/>
              <p:nvPr/>
            </p:nvSpPr>
            <p:spPr>
              <a:xfrm>
                <a:off x="3792538" y="1390650"/>
                <a:ext cx="155575" cy="155575"/>
              </a:xfrm>
              <a:custGeom>
                <a:rect b="b" l="l" r="r" t="t"/>
                <a:pathLst>
                  <a:path extrusionOk="0" h="434" w="433">
                    <a:moveTo>
                      <a:pt x="61" y="155"/>
                    </a:moveTo>
                    <a:lnTo>
                      <a:pt x="61" y="155"/>
                    </a:lnTo>
                    <a:lnTo>
                      <a:pt x="30" y="185"/>
                    </a:lnTo>
                    <a:lnTo>
                      <a:pt x="30" y="185"/>
                    </a:lnTo>
                    <a:cubicBezTo>
                      <a:pt x="30" y="185"/>
                      <a:pt x="30" y="185"/>
                      <a:pt x="0" y="185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30" y="248"/>
                    </a:lnTo>
                    <a:lnTo>
                      <a:pt x="30" y="248"/>
                    </a:lnTo>
                    <a:lnTo>
                      <a:pt x="30" y="279"/>
                    </a:lnTo>
                    <a:lnTo>
                      <a:pt x="30" y="279"/>
                    </a:lnTo>
                    <a:cubicBezTo>
                      <a:pt x="30" y="279"/>
                      <a:pt x="30" y="279"/>
                      <a:pt x="30" y="309"/>
                    </a:cubicBezTo>
                    <a:lnTo>
                      <a:pt x="30" y="309"/>
                    </a:lnTo>
                    <a:lnTo>
                      <a:pt x="30" y="309"/>
                    </a:lnTo>
                    <a:cubicBezTo>
                      <a:pt x="30" y="309"/>
                      <a:pt x="30" y="309"/>
                      <a:pt x="30" y="341"/>
                    </a:cubicBezTo>
                    <a:lnTo>
                      <a:pt x="61" y="309"/>
                    </a:lnTo>
                    <a:cubicBezTo>
                      <a:pt x="61" y="309"/>
                      <a:pt x="61" y="309"/>
                      <a:pt x="92" y="309"/>
                    </a:cubicBezTo>
                    <a:lnTo>
                      <a:pt x="92" y="309"/>
                    </a:ln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124" y="372"/>
                      <a:pt x="92" y="403"/>
                    </a:cubicBezTo>
                    <a:lnTo>
                      <a:pt x="92" y="403"/>
                    </a:lnTo>
                    <a:cubicBezTo>
                      <a:pt x="92" y="403"/>
                      <a:pt x="92" y="403"/>
                      <a:pt x="92" y="433"/>
                    </a:cubicBez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cubicBezTo>
                      <a:pt x="92" y="403"/>
                      <a:pt x="124" y="403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154" y="403"/>
                      <a:pt x="154" y="403"/>
                      <a:pt x="154" y="433"/>
                    </a:cubicBez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cubicBezTo>
                      <a:pt x="185" y="433"/>
                      <a:pt x="185" y="433"/>
                      <a:pt x="185" y="433"/>
                    </a:cubicBez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cubicBezTo>
                      <a:pt x="185" y="433"/>
                      <a:pt x="185" y="433"/>
                      <a:pt x="216" y="433"/>
                    </a:cubicBezTo>
                    <a:lnTo>
                      <a:pt x="248" y="433"/>
                    </a:lnTo>
                    <a:cubicBezTo>
                      <a:pt x="248" y="433"/>
                      <a:pt x="247" y="433"/>
                      <a:pt x="277" y="433"/>
                    </a:cubicBezTo>
                    <a:lnTo>
                      <a:pt x="277" y="433"/>
                    </a:lnTo>
                    <a:cubicBezTo>
                      <a:pt x="308" y="433"/>
                      <a:pt x="308" y="433"/>
                      <a:pt x="308" y="433"/>
                    </a:cubicBezTo>
                    <a:lnTo>
                      <a:pt x="308" y="433"/>
                    </a:lnTo>
                    <a:lnTo>
                      <a:pt x="339" y="403"/>
                    </a:lnTo>
                    <a:lnTo>
                      <a:pt x="339" y="403"/>
                    </a:lnTo>
                    <a:lnTo>
                      <a:pt x="339" y="403"/>
                    </a:lnTo>
                    <a:cubicBezTo>
                      <a:pt x="339" y="403"/>
                      <a:pt x="339" y="372"/>
                      <a:pt x="370" y="372"/>
                    </a:cubicBezTo>
                    <a:lnTo>
                      <a:pt x="370" y="372"/>
                    </a:lnTo>
                    <a:cubicBezTo>
                      <a:pt x="339" y="372"/>
                      <a:pt x="339" y="372"/>
                      <a:pt x="339" y="372"/>
                    </a:cubicBezTo>
                    <a:lnTo>
                      <a:pt x="339" y="372"/>
                    </a:lnTo>
                    <a:cubicBezTo>
                      <a:pt x="308" y="341"/>
                      <a:pt x="308" y="341"/>
                      <a:pt x="308" y="341"/>
                    </a:cubicBez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279"/>
                    </a:lnTo>
                    <a:lnTo>
                      <a:pt x="308" y="279"/>
                    </a:lnTo>
                    <a:lnTo>
                      <a:pt x="308" y="248"/>
                    </a:lnTo>
                    <a:lnTo>
                      <a:pt x="308" y="248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9" y="248"/>
                    </a:lnTo>
                    <a:cubicBezTo>
                      <a:pt x="370" y="217"/>
                      <a:pt x="370" y="217"/>
                      <a:pt x="401" y="217"/>
                    </a:cubicBezTo>
                    <a:lnTo>
                      <a:pt x="401" y="217"/>
                    </a:lnTo>
                    <a:cubicBezTo>
                      <a:pt x="401" y="217"/>
                      <a:pt x="401" y="217"/>
                      <a:pt x="432" y="217"/>
                    </a:cubicBezTo>
                    <a:lnTo>
                      <a:pt x="432" y="217"/>
                    </a:lnTo>
                    <a:cubicBezTo>
                      <a:pt x="432" y="185"/>
                      <a:pt x="432" y="185"/>
                      <a:pt x="432" y="185"/>
                    </a:cubicBezTo>
                    <a:lnTo>
                      <a:pt x="432" y="185"/>
                    </a:lnTo>
                    <a:lnTo>
                      <a:pt x="432" y="155"/>
                    </a:lnTo>
                    <a:lnTo>
                      <a:pt x="432" y="155"/>
                    </a:lnTo>
                    <a:lnTo>
                      <a:pt x="432" y="155"/>
                    </a:lnTo>
                    <a:cubicBezTo>
                      <a:pt x="401" y="155"/>
                      <a:pt x="401" y="124"/>
                      <a:pt x="401" y="124"/>
                    </a:cubicBezTo>
                    <a:lnTo>
                      <a:pt x="401" y="124"/>
                    </a:lnTo>
                    <a:cubicBezTo>
                      <a:pt x="401" y="93"/>
                      <a:pt x="401" y="93"/>
                      <a:pt x="401" y="93"/>
                    </a:cubicBezTo>
                    <a:lnTo>
                      <a:pt x="401" y="93"/>
                    </a:lnTo>
                    <a:lnTo>
                      <a:pt x="401" y="61"/>
                    </a:lnTo>
                    <a:lnTo>
                      <a:pt x="401" y="61"/>
                    </a:lnTo>
                    <a:cubicBezTo>
                      <a:pt x="401" y="61"/>
                      <a:pt x="370" y="61"/>
                      <a:pt x="370" y="31"/>
                    </a:cubicBezTo>
                    <a:lnTo>
                      <a:pt x="370" y="31"/>
                    </a:lnTo>
                    <a:lnTo>
                      <a:pt x="339" y="31"/>
                    </a:lnTo>
                    <a:lnTo>
                      <a:pt x="339" y="31"/>
                    </a:lnTo>
                    <a:cubicBezTo>
                      <a:pt x="339" y="31"/>
                      <a:pt x="339" y="31"/>
                      <a:pt x="308" y="61"/>
                    </a:cubicBezTo>
                    <a:cubicBezTo>
                      <a:pt x="277" y="61"/>
                      <a:pt x="277" y="61"/>
                      <a:pt x="248" y="61"/>
                    </a:cubicBezTo>
                    <a:cubicBezTo>
                      <a:pt x="248" y="61"/>
                      <a:pt x="248" y="6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cubicBezTo>
                      <a:pt x="216" y="31"/>
                      <a:pt x="185" y="31"/>
                      <a:pt x="185" y="0"/>
                    </a:cubicBezTo>
                    <a:cubicBezTo>
                      <a:pt x="185" y="0"/>
                      <a:pt x="185" y="0"/>
                      <a:pt x="154" y="0"/>
                    </a:cubicBezTo>
                    <a:lnTo>
                      <a:pt x="154" y="0"/>
                    </a:lnTo>
                    <a:cubicBezTo>
                      <a:pt x="154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cubicBezTo>
                      <a:pt x="124" y="93"/>
                      <a:pt x="124" y="93"/>
                      <a:pt x="92" y="93"/>
                    </a:cubicBezTo>
                    <a:cubicBezTo>
                      <a:pt x="92" y="93"/>
                      <a:pt x="92" y="93"/>
                      <a:pt x="61" y="61"/>
                    </a:cubicBezTo>
                    <a:lnTo>
                      <a:pt x="61" y="61"/>
                    </a:lnTo>
                    <a:cubicBezTo>
                      <a:pt x="61" y="93"/>
                      <a:pt x="61" y="93"/>
                      <a:pt x="61" y="93"/>
                    </a:cubicBezTo>
                    <a:cubicBezTo>
                      <a:pt x="61" y="124"/>
                      <a:pt x="61" y="124"/>
                      <a:pt x="61" y="155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37"/>
              <p:cNvSpPr/>
              <p:nvPr/>
            </p:nvSpPr>
            <p:spPr>
              <a:xfrm>
                <a:off x="3959225" y="1390650"/>
                <a:ext cx="179388" cy="111125"/>
              </a:xfrm>
              <a:custGeom>
                <a:rect b="b" l="l" r="r" t="t"/>
                <a:pathLst>
                  <a:path extrusionOk="0" h="310" w="497">
                    <a:moveTo>
                      <a:pt x="0" y="124"/>
                    </a:moveTo>
                    <a:lnTo>
                      <a:pt x="0" y="124"/>
                    </a:lnTo>
                    <a:lnTo>
                      <a:pt x="0" y="124"/>
                    </a:lnTo>
                    <a:lnTo>
                      <a:pt x="31" y="15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17"/>
                      <a:pt x="62" y="217"/>
                    </a:cubicBezTo>
                    <a:lnTo>
                      <a:pt x="62" y="217"/>
                    </a:lnTo>
                    <a:lnTo>
                      <a:pt x="93" y="217"/>
                    </a:ln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55" y="248"/>
                    </a:lnTo>
                    <a:lnTo>
                      <a:pt x="155" y="248"/>
                    </a:lnTo>
                    <a:cubicBezTo>
                      <a:pt x="186" y="248"/>
                      <a:pt x="186" y="248"/>
                      <a:pt x="186" y="248"/>
                    </a:cubicBezTo>
                    <a:lnTo>
                      <a:pt x="217" y="279"/>
                    </a:lnTo>
                    <a:cubicBezTo>
                      <a:pt x="217" y="309"/>
                      <a:pt x="217" y="309"/>
                      <a:pt x="217" y="309"/>
                    </a:cubicBezTo>
                    <a:cubicBezTo>
                      <a:pt x="248" y="309"/>
                      <a:pt x="248" y="309"/>
                      <a:pt x="248" y="309"/>
                    </a:cubicBezTo>
                    <a:lnTo>
                      <a:pt x="248" y="309"/>
                    </a:lnTo>
                    <a:lnTo>
                      <a:pt x="248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cubicBezTo>
                      <a:pt x="341" y="309"/>
                      <a:pt x="341" y="309"/>
                      <a:pt x="341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cubicBezTo>
                      <a:pt x="403" y="309"/>
                      <a:pt x="403" y="309"/>
                      <a:pt x="403" y="309"/>
                    </a:cubicBezTo>
                    <a:lnTo>
                      <a:pt x="403" y="309"/>
                    </a:lnTo>
                    <a:lnTo>
                      <a:pt x="434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96" y="248"/>
                    </a:ln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lnTo>
                      <a:pt x="465" y="217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cubicBezTo>
                      <a:pt x="465" y="185"/>
                      <a:pt x="465" y="185"/>
                      <a:pt x="465" y="155"/>
                    </a:cubicBezTo>
                    <a:cubicBezTo>
                      <a:pt x="434" y="155"/>
                      <a:pt x="434" y="155"/>
                      <a:pt x="434" y="155"/>
                    </a:cubicBezTo>
                    <a:lnTo>
                      <a:pt x="434" y="155"/>
                    </a:lnTo>
                    <a:cubicBezTo>
                      <a:pt x="434" y="124"/>
                      <a:pt x="434" y="12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lnTo>
                      <a:pt x="465" y="93"/>
                    </a:lnTo>
                    <a:lnTo>
                      <a:pt x="465" y="93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34" y="61"/>
                    </a:cubicBezTo>
                    <a:lnTo>
                      <a:pt x="434" y="31"/>
                    </a:lnTo>
                    <a:cubicBezTo>
                      <a:pt x="403" y="31"/>
                      <a:pt x="403" y="31"/>
                      <a:pt x="372" y="31"/>
                    </a:cubicBezTo>
                    <a:cubicBezTo>
                      <a:pt x="372" y="31"/>
                      <a:pt x="372" y="31"/>
                      <a:pt x="341" y="31"/>
                    </a:cubicBezTo>
                    <a:lnTo>
                      <a:pt x="310" y="31"/>
                    </a:ln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31"/>
                      <a:pt x="217" y="0"/>
                    </a:cubicBez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cubicBezTo>
                      <a:pt x="186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31"/>
                    </a:cubicBezTo>
                    <a:cubicBezTo>
                      <a:pt x="93" y="61"/>
                      <a:pt x="62" y="61"/>
                      <a:pt x="62" y="61"/>
                    </a:cubicBezTo>
                    <a:cubicBezTo>
                      <a:pt x="31" y="61"/>
                      <a:pt x="31" y="61"/>
                      <a:pt x="31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  <a:lnTo>
                      <a:pt x="0" y="93"/>
                    </a:lnTo>
                    <a:lnTo>
                      <a:pt x="0" y="124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37"/>
              <p:cNvSpPr/>
              <p:nvPr/>
            </p:nvSpPr>
            <p:spPr>
              <a:xfrm>
                <a:off x="4081463" y="1546225"/>
                <a:ext cx="157162" cy="88900"/>
              </a:xfrm>
              <a:custGeom>
                <a:rect b="b" l="l" r="r" t="t"/>
                <a:pathLst>
                  <a:path extrusionOk="0" h="249" w="435">
                    <a:moveTo>
                      <a:pt x="310" y="0"/>
                    </a:moveTo>
                    <a:lnTo>
                      <a:pt x="310" y="0"/>
                    </a:lnTo>
                    <a:cubicBezTo>
                      <a:pt x="310" y="32"/>
                      <a:pt x="279" y="32"/>
                      <a:pt x="279" y="32"/>
                    </a:cubicBezTo>
                    <a:cubicBezTo>
                      <a:pt x="248" y="32"/>
                      <a:pt x="248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17" y="32"/>
                    </a:lnTo>
                    <a:lnTo>
                      <a:pt x="217" y="32"/>
                    </a:lnTo>
                    <a:cubicBezTo>
                      <a:pt x="217" y="32"/>
                      <a:pt x="217" y="32"/>
                      <a:pt x="185" y="32"/>
                    </a:cubicBezTo>
                    <a:lnTo>
                      <a:pt x="185" y="32"/>
                    </a:lnTo>
                    <a:lnTo>
                      <a:pt x="185" y="32"/>
                    </a:lnTo>
                    <a:cubicBezTo>
                      <a:pt x="155" y="32"/>
                      <a:pt x="155" y="32"/>
                      <a:pt x="155" y="32"/>
                    </a:cubicBezTo>
                    <a:cubicBezTo>
                      <a:pt x="124" y="32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32"/>
                      <a:pt x="93" y="32"/>
                      <a:pt x="93" y="32"/>
                    </a:cubicBezTo>
                    <a:lnTo>
                      <a:pt x="93" y="32"/>
                    </a:ln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4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62" y="187"/>
                    </a:lnTo>
                    <a:lnTo>
                      <a:pt x="62" y="187"/>
                    </a:lnTo>
                    <a:lnTo>
                      <a:pt x="62" y="187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93" y="187"/>
                      <a:pt x="9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cubicBezTo>
                      <a:pt x="93" y="187"/>
                      <a:pt x="93" y="187"/>
                      <a:pt x="124" y="187"/>
                    </a:cubicBezTo>
                    <a:lnTo>
                      <a:pt x="124" y="187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217" y="248"/>
                    </a:lnTo>
                    <a:cubicBezTo>
                      <a:pt x="217" y="248"/>
                      <a:pt x="217" y="248"/>
                      <a:pt x="248" y="248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48" y="248"/>
                    </a:lnTo>
                    <a:cubicBezTo>
                      <a:pt x="248" y="248"/>
                      <a:pt x="248" y="248"/>
                      <a:pt x="248" y="218"/>
                    </a:cubicBezTo>
                    <a:cubicBezTo>
                      <a:pt x="279" y="218"/>
                      <a:pt x="279" y="218"/>
                      <a:pt x="279" y="218"/>
                    </a:cubicBezTo>
                    <a:lnTo>
                      <a:pt x="279" y="218"/>
                    </a:lnTo>
                    <a:cubicBezTo>
                      <a:pt x="279" y="218"/>
                      <a:pt x="310" y="218"/>
                      <a:pt x="341" y="218"/>
                    </a:cubicBezTo>
                    <a:cubicBezTo>
                      <a:pt x="372" y="218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03" y="218"/>
                      <a:pt x="403" y="218"/>
                      <a:pt x="434" y="218"/>
                    </a:cubicBezTo>
                    <a:cubicBezTo>
                      <a:pt x="434" y="187"/>
                      <a:pt x="434" y="187"/>
                      <a:pt x="434" y="187"/>
                    </a:cubicBezTo>
                    <a:cubicBezTo>
                      <a:pt x="403" y="187"/>
                      <a:pt x="403" y="187"/>
                      <a:pt x="403" y="187"/>
                    </a:cubicBezTo>
                    <a:cubicBezTo>
                      <a:pt x="372" y="187"/>
                      <a:pt x="372" y="187"/>
                      <a:pt x="372" y="156"/>
                    </a:cubicBezTo>
                    <a:lnTo>
                      <a:pt x="372" y="124"/>
                    </a:lnTo>
                    <a:lnTo>
                      <a:pt x="372" y="124"/>
                    </a:lnTo>
                    <a:lnTo>
                      <a:pt x="372" y="94"/>
                    </a:lnTo>
                    <a:lnTo>
                      <a:pt x="372" y="94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cubicBezTo>
                      <a:pt x="341" y="63"/>
                      <a:pt x="341" y="63"/>
                      <a:pt x="341" y="32"/>
                    </a:cubicBezTo>
                    <a:cubicBezTo>
                      <a:pt x="341" y="32"/>
                      <a:pt x="341" y="32"/>
                      <a:pt x="310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37"/>
              <p:cNvSpPr/>
              <p:nvPr/>
            </p:nvSpPr>
            <p:spPr>
              <a:xfrm>
                <a:off x="3490913" y="1646238"/>
                <a:ext cx="223837" cy="155575"/>
              </a:xfrm>
              <a:custGeom>
                <a:rect b="b" l="l" r="r" t="t"/>
                <a:pathLst>
                  <a:path extrusionOk="0" h="434" w="621">
                    <a:moveTo>
                      <a:pt x="217" y="403"/>
                    </a:moveTo>
                    <a:lnTo>
                      <a:pt x="217" y="403"/>
                    </a:lnTo>
                    <a:cubicBezTo>
                      <a:pt x="248" y="403"/>
                      <a:pt x="248" y="403"/>
                      <a:pt x="279" y="403"/>
                    </a:cubicBezTo>
                    <a:cubicBezTo>
                      <a:pt x="310" y="403"/>
                      <a:pt x="310" y="403"/>
                      <a:pt x="342" y="403"/>
                    </a:cubicBezTo>
                    <a:lnTo>
                      <a:pt x="342" y="403"/>
                    </a:lnTo>
                    <a:lnTo>
                      <a:pt x="342" y="403"/>
                    </a:lnTo>
                    <a:cubicBezTo>
                      <a:pt x="372" y="372"/>
                      <a:pt x="403" y="372"/>
                      <a:pt x="403" y="372"/>
                    </a:cubicBezTo>
                    <a:lnTo>
                      <a:pt x="403" y="372"/>
                    </a:lnTo>
                    <a:cubicBezTo>
                      <a:pt x="434" y="340"/>
                      <a:pt x="434" y="340"/>
                      <a:pt x="434" y="309"/>
                    </a:cubicBezTo>
                    <a:cubicBezTo>
                      <a:pt x="466" y="309"/>
                      <a:pt x="466" y="309"/>
                      <a:pt x="466" y="309"/>
                    </a:cubicBezTo>
                    <a:lnTo>
                      <a:pt x="466" y="279"/>
                    </a:lnTo>
                    <a:cubicBezTo>
                      <a:pt x="434" y="248"/>
                      <a:pt x="434" y="216"/>
                      <a:pt x="466" y="216"/>
                    </a:cubicBezTo>
                    <a:cubicBezTo>
                      <a:pt x="496" y="185"/>
                      <a:pt x="496" y="155"/>
                      <a:pt x="496" y="155"/>
                    </a:cubicBezTo>
                    <a:cubicBezTo>
                      <a:pt x="527" y="124"/>
                      <a:pt x="558" y="124"/>
                      <a:pt x="558" y="124"/>
                    </a:cubicBezTo>
                    <a:cubicBezTo>
                      <a:pt x="590" y="124"/>
                      <a:pt x="590" y="124"/>
                      <a:pt x="590" y="124"/>
                    </a:cubicBezTo>
                    <a:cubicBezTo>
                      <a:pt x="620" y="92"/>
                      <a:pt x="620" y="92"/>
                      <a:pt x="620" y="92"/>
                    </a:cubicBezTo>
                    <a:lnTo>
                      <a:pt x="620" y="92"/>
                    </a:lnTo>
                    <a:cubicBezTo>
                      <a:pt x="590" y="92"/>
                      <a:pt x="590" y="92"/>
                      <a:pt x="590" y="92"/>
                    </a:cubicBezTo>
                    <a:lnTo>
                      <a:pt x="590" y="92"/>
                    </a:lnTo>
                    <a:lnTo>
                      <a:pt x="590" y="92"/>
                    </a:lnTo>
                    <a:cubicBezTo>
                      <a:pt x="558" y="92"/>
                      <a:pt x="558" y="92"/>
                      <a:pt x="558" y="61"/>
                    </a:cubicBezTo>
                    <a:lnTo>
                      <a:pt x="558" y="61"/>
                    </a:lnTo>
                    <a:cubicBezTo>
                      <a:pt x="527" y="92"/>
                      <a:pt x="527" y="92"/>
                      <a:pt x="496" y="92"/>
                    </a:cubicBezTo>
                    <a:cubicBezTo>
                      <a:pt x="496" y="92"/>
                      <a:pt x="466" y="92"/>
                      <a:pt x="466" y="61"/>
                    </a:cubicBezTo>
                    <a:cubicBezTo>
                      <a:pt x="466" y="61"/>
                      <a:pt x="466" y="61"/>
                      <a:pt x="434" y="61"/>
                    </a:cubicBezTo>
                    <a:lnTo>
                      <a:pt x="434" y="61"/>
                    </a:lnTo>
                    <a:lnTo>
                      <a:pt x="434" y="61"/>
                    </a:lnTo>
                    <a:lnTo>
                      <a:pt x="403" y="61"/>
                    </a:lnTo>
                    <a:lnTo>
                      <a:pt x="403" y="61"/>
                    </a:lnTo>
                    <a:cubicBezTo>
                      <a:pt x="403" y="31"/>
                      <a:pt x="403" y="31"/>
                      <a:pt x="403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42" y="31"/>
                    </a:cubicBezTo>
                    <a:lnTo>
                      <a:pt x="342" y="31"/>
                    </a:lnTo>
                    <a:cubicBezTo>
                      <a:pt x="310" y="31"/>
                      <a:pt x="310" y="31"/>
                      <a:pt x="279" y="31"/>
                    </a:cubicBezTo>
                    <a:lnTo>
                      <a:pt x="279" y="31"/>
                    </a:lnTo>
                    <a:lnTo>
                      <a:pt x="248" y="31"/>
                    </a:lnTo>
                    <a:cubicBezTo>
                      <a:pt x="248" y="31"/>
                      <a:pt x="248" y="31"/>
                      <a:pt x="217" y="31"/>
                    </a:cubicBez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4" y="31"/>
                    </a:cubicBezTo>
                    <a:cubicBezTo>
                      <a:pt x="94" y="31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61"/>
                      <a:pt x="31" y="61"/>
                    </a:cubicBezTo>
                    <a:lnTo>
                      <a:pt x="31" y="61"/>
                    </a:lnTo>
                    <a:lnTo>
                      <a:pt x="31" y="61"/>
                    </a:lnTo>
                    <a:cubicBezTo>
                      <a:pt x="62" y="61"/>
                      <a:pt x="62" y="92"/>
                      <a:pt x="62" y="92"/>
                    </a:cubicBezTo>
                    <a:lnTo>
                      <a:pt x="62" y="61"/>
                    </a:lnTo>
                    <a:cubicBezTo>
                      <a:pt x="94" y="61"/>
                      <a:pt x="94" y="61"/>
                      <a:pt x="94" y="61"/>
                    </a:cubicBezTo>
                    <a:lnTo>
                      <a:pt x="94" y="61"/>
                    </a:lnTo>
                    <a:lnTo>
                      <a:pt x="9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55" y="92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85"/>
                    </a:lnTo>
                    <a:cubicBezTo>
                      <a:pt x="124" y="185"/>
                      <a:pt x="124" y="216"/>
                      <a:pt x="124" y="248"/>
                    </a:cubicBezTo>
                    <a:lnTo>
                      <a:pt x="124" y="248"/>
                    </a:lnTo>
                    <a:cubicBezTo>
                      <a:pt x="124" y="248"/>
                      <a:pt x="124" y="248"/>
                      <a:pt x="94" y="248"/>
                    </a:cubicBezTo>
                    <a:cubicBezTo>
                      <a:pt x="124" y="279"/>
                      <a:pt x="124" y="279"/>
                      <a:pt x="124" y="279"/>
                    </a:cubicBezTo>
                    <a:lnTo>
                      <a:pt x="124" y="309"/>
                    </a:lnTo>
                    <a:cubicBezTo>
                      <a:pt x="94" y="309"/>
                      <a:pt x="94" y="309"/>
                      <a:pt x="94" y="309"/>
                    </a:cubicBezTo>
                    <a:cubicBezTo>
                      <a:pt x="124" y="309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40"/>
                      <a:pt x="124" y="340"/>
                      <a:pt x="94" y="372"/>
                    </a:cubicBezTo>
                    <a:lnTo>
                      <a:pt x="94" y="372"/>
                    </a:lnTo>
                    <a:cubicBezTo>
                      <a:pt x="124" y="403"/>
                      <a:pt x="124" y="403"/>
                      <a:pt x="155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33"/>
                      <a:pt x="186" y="433"/>
                      <a:pt x="217" y="403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37"/>
              <p:cNvSpPr/>
              <p:nvPr/>
            </p:nvSpPr>
            <p:spPr>
              <a:xfrm>
                <a:off x="4449763" y="1801813"/>
                <a:ext cx="168275" cy="168275"/>
              </a:xfrm>
              <a:custGeom>
                <a:rect b="b" l="l" r="r" t="t"/>
                <a:pathLst>
                  <a:path extrusionOk="0" h="467" w="466">
                    <a:moveTo>
                      <a:pt x="310" y="63"/>
                    </a:move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279" y="31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7" y="0"/>
                      <a:pt x="247" y="0"/>
                      <a:pt x="24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55" y="31"/>
                    </a:cubicBezTo>
                    <a:lnTo>
                      <a:pt x="123" y="31"/>
                    </a:lnTo>
                    <a:cubicBezTo>
                      <a:pt x="123" y="31"/>
                      <a:pt x="123" y="31"/>
                      <a:pt x="123" y="63"/>
                    </a:cubicBezTo>
                    <a:lnTo>
                      <a:pt x="123" y="63"/>
                    </a:lnTo>
                    <a:lnTo>
                      <a:pt x="123" y="63"/>
                    </a:lnTo>
                    <a:cubicBezTo>
                      <a:pt x="123" y="63"/>
                      <a:pt x="123" y="63"/>
                      <a:pt x="123" y="94"/>
                    </a:cubicBezTo>
                    <a:lnTo>
                      <a:pt x="123" y="124"/>
                    </a:lnTo>
                    <a:cubicBezTo>
                      <a:pt x="93" y="187"/>
                      <a:pt x="62" y="187"/>
                      <a:pt x="62" y="187"/>
                    </a:cubicBezTo>
                    <a:cubicBezTo>
                      <a:pt x="62" y="187"/>
                      <a:pt x="30" y="218"/>
                      <a:pt x="0" y="218"/>
                    </a:cubicBezTo>
                    <a:cubicBezTo>
                      <a:pt x="0" y="248"/>
                      <a:pt x="0" y="248"/>
                      <a:pt x="0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30" y="279"/>
                      <a:pt x="30" y="279"/>
                      <a:pt x="30" y="279"/>
                    </a:cubicBezTo>
                    <a:cubicBezTo>
                      <a:pt x="30" y="279"/>
                      <a:pt x="62" y="279"/>
                      <a:pt x="62" y="311"/>
                    </a:cubicBezTo>
                    <a:lnTo>
                      <a:pt x="62" y="311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lnTo>
                      <a:pt x="123" y="311"/>
                    </a:lnTo>
                    <a:lnTo>
                      <a:pt x="123" y="311"/>
                    </a:lnTo>
                    <a:cubicBezTo>
                      <a:pt x="123" y="311"/>
                      <a:pt x="123" y="311"/>
                      <a:pt x="155" y="342"/>
                    </a:cubicBezTo>
                    <a:lnTo>
                      <a:pt x="186" y="342"/>
                    </a:lnTo>
                    <a:cubicBezTo>
                      <a:pt x="186" y="372"/>
                      <a:pt x="217" y="403"/>
                      <a:pt x="247" y="403"/>
                    </a:cubicBezTo>
                    <a:lnTo>
                      <a:pt x="247" y="403"/>
                    </a:lnTo>
                    <a:cubicBezTo>
                      <a:pt x="279" y="435"/>
                      <a:pt x="279" y="466"/>
                      <a:pt x="279" y="466"/>
                    </a:cubicBezTo>
                    <a:cubicBezTo>
                      <a:pt x="310" y="466"/>
                      <a:pt x="341" y="466"/>
                      <a:pt x="371" y="466"/>
                    </a:cubicBezTo>
                    <a:lnTo>
                      <a:pt x="371" y="466"/>
                    </a:lnTo>
                    <a:cubicBezTo>
                      <a:pt x="371" y="466"/>
                      <a:pt x="371" y="466"/>
                      <a:pt x="403" y="435"/>
                    </a:cubicBezTo>
                    <a:cubicBezTo>
                      <a:pt x="403" y="403"/>
                      <a:pt x="403" y="403"/>
                      <a:pt x="403" y="403"/>
                    </a:cubicBezTo>
                    <a:cubicBezTo>
                      <a:pt x="403" y="435"/>
                      <a:pt x="403" y="435"/>
                      <a:pt x="403" y="435"/>
                    </a:cubicBezTo>
                    <a:lnTo>
                      <a:pt x="403" y="403"/>
                    </a:lnTo>
                    <a:cubicBezTo>
                      <a:pt x="434" y="403"/>
                      <a:pt x="434" y="403"/>
                      <a:pt x="465" y="403"/>
                    </a:cubicBezTo>
                    <a:lnTo>
                      <a:pt x="465" y="403"/>
                    </a:lnTo>
                    <a:cubicBezTo>
                      <a:pt x="434" y="403"/>
                      <a:pt x="434" y="403"/>
                      <a:pt x="434" y="372"/>
                    </a:cubicBezTo>
                    <a:lnTo>
                      <a:pt x="434" y="372"/>
                    </a:lnTo>
                    <a:lnTo>
                      <a:pt x="434" y="372"/>
                    </a:lnTo>
                    <a:cubicBezTo>
                      <a:pt x="434" y="342"/>
                      <a:pt x="434" y="342"/>
                      <a:pt x="434" y="342"/>
                    </a:cubicBezTo>
                    <a:lnTo>
                      <a:pt x="434" y="342"/>
                    </a:lnTo>
                    <a:lnTo>
                      <a:pt x="434" y="342"/>
                    </a:lnTo>
                    <a:cubicBezTo>
                      <a:pt x="434" y="311"/>
                      <a:pt x="434" y="311"/>
                      <a:pt x="434" y="311"/>
                    </a:cubicBezTo>
                    <a:lnTo>
                      <a:pt x="434" y="311"/>
                    </a:lnTo>
                    <a:cubicBezTo>
                      <a:pt x="403" y="279"/>
                      <a:pt x="403" y="279"/>
                      <a:pt x="371" y="279"/>
                    </a:cubicBezTo>
                    <a:lnTo>
                      <a:pt x="371" y="279"/>
                    </a:lnTo>
                    <a:lnTo>
                      <a:pt x="371" y="279"/>
                    </a:lnTo>
                    <a:cubicBezTo>
                      <a:pt x="310" y="248"/>
                      <a:pt x="310" y="248"/>
                      <a:pt x="310" y="248"/>
                    </a:cubicBezTo>
                    <a:cubicBezTo>
                      <a:pt x="341" y="218"/>
                      <a:pt x="341" y="218"/>
                      <a:pt x="341" y="218"/>
                    </a:cubicBezTo>
                    <a:cubicBezTo>
                      <a:pt x="341" y="218"/>
                      <a:pt x="341" y="218"/>
                      <a:pt x="310" y="218"/>
                    </a:cubicBezTo>
                    <a:lnTo>
                      <a:pt x="310" y="218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310" y="187"/>
                      <a:pt x="310" y="187"/>
                      <a:pt x="310" y="155"/>
                    </a:cubicBezTo>
                    <a:lnTo>
                      <a:pt x="310" y="155"/>
                    </a:lnTo>
                    <a:lnTo>
                      <a:pt x="310" y="155"/>
                    </a:lnTo>
                    <a:cubicBezTo>
                      <a:pt x="310" y="155"/>
                      <a:pt x="310" y="155"/>
                      <a:pt x="310" y="124"/>
                    </a:cubicBezTo>
                    <a:lnTo>
                      <a:pt x="310" y="124"/>
                    </a:lnTo>
                    <a:cubicBezTo>
                      <a:pt x="341" y="124"/>
                      <a:pt x="341" y="94"/>
                      <a:pt x="341" y="94"/>
                    </a:cubicBezTo>
                    <a:lnTo>
                      <a:pt x="341" y="94"/>
                    </a:lnTo>
                    <a:lnTo>
                      <a:pt x="341" y="94"/>
                    </a:lnTo>
                    <a:cubicBezTo>
                      <a:pt x="341" y="94"/>
                      <a:pt x="310" y="94"/>
                      <a:pt x="310" y="63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37"/>
              <p:cNvSpPr/>
              <p:nvPr/>
            </p:nvSpPr>
            <p:spPr>
              <a:xfrm>
                <a:off x="3479800" y="1690688"/>
                <a:ext cx="44450" cy="100012"/>
              </a:xfrm>
              <a:custGeom>
                <a:rect b="b" l="l" r="r" t="t"/>
                <a:pathLst>
                  <a:path extrusionOk="0" h="280" w="125">
                    <a:moveTo>
                      <a:pt x="92" y="155"/>
                    </a:moveTo>
                    <a:lnTo>
                      <a:pt x="92" y="155"/>
                    </a:lnTo>
                    <a:cubicBezTo>
                      <a:pt x="92" y="155"/>
                      <a:pt x="61" y="155"/>
                      <a:pt x="61" y="124"/>
                    </a:cubicBez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92"/>
                      <a:pt x="92" y="92"/>
                      <a:pt x="92" y="92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cubicBezTo>
                      <a:pt x="61" y="0"/>
                      <a:pt x="61" y="0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0"/>
                      <a:pt x="61" y="0"/>
                      <a:pt x="61" y="31"/>
                    </a:cubicBezTo>
                    <a:cubicBezTo>
                      <a:pt x="61" y="31"/>
                      <a:pt x="61" y="61"/>
                      <a:pt x="61" y="92"/>
                    </a:cubicBezTo>
                    <a:cubicBezTo>
                      <a:pt x="30" y="124"/>
                      <a:pt x="30" y="124"/>
                      <a:pt x="3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0" y="155"/>
                    </a:cubicBezTo>
                    <a:lnTo>
                      <a:pt x="30" y="185"/>
                    </a:lnTo>
                    <a:cubicBezTo>
                      <a:pt x="30" y="185"/>
                      <a:pt x="61" y="185"/>
                      <a:pt x="61" y="216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cubicBezTo>
                      <a:pt x="61" y="248"/>
                      <a:pt x="61" y="248"/>
                      <a:pt x="61" y="279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lnTo>
                      <a:pt x="61" y="248"/>
                    </a:lnTo>
                    <a:cubicBezTo>
                      <a:pt x="61" y="248"/>
                      <a:pt x="61" y="248"/>
                      <a:pt x="92" y="248"/>
                    </a:cubicBezTo>
                    <a:lnTo>
                      <a:pt x="92" y="248"/>
                    </a:lnTo>
                    <a:cubicBezTo>
                      <a:pt x="92" y="216"/>
                      <a:pt x="92" y="216"/>
                      <a:pt x="92" y="216"/>
                    </a:cubicBezTo>
                    <a:lnTo>
                      <a:pt x="92" y="216"/>
                    </a:lnTo>
                    <a:lnTo>
                      <a:pt x="92" y="216"/>
                    </a:lnTo>
                    <a:cubicBezTo>
                      <a:pt x="92" y="216"/>
                      <a:pt x="92" y="216"/>
                      <a:pt x="92" y="185"/>
                    </a:cubicBezTo>
                    <a:lnTo>
                      <a:pt x="92" y="185"/>
                    </a:lnTo>
                    <a:cubicBezTo>
                      <a:pt x="92" y="185"/>
                      <a:pt x="92" y="185"/>
                      <a:pt x="92" y="155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37"/>
              <p:cNvSpPr/>
              <p:nvPr/>
            </p:nvSpPr>
            <p:spPr>
              <a:xfrm>
                <a:off x="4114800" y="1646238"/>
                <a:ext cx="100013" cy="44450"/>
              </a:xfrm>
              <a:custGeom>
                <a:rect b="b" l="l" r="r" t="t"/>
                <a:pathLst>
                  <a:path extrusionOk="0" h="125" w="280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92" y="31"/>
                    </a:lnTo>
                    <a:cubicBezTo>
                      <a:pt x="92" y="31"/>
                      <a:pt x="62" y="31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1"/>
                      <a:pt x="31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31" y="92"/>
                      <a:pt x="31" y="92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2"/>
                    </a:cubicBezTo>
                    <a:cubicBezTo>
                      <a:pt x="62" y="92"/>
                      <a:pt x="62" y="92"/>
                      <a:pt x="92" y="92"/>
                    </a:cubicBezTo>
                    <a:lnTo>
                      <a:pt x="92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124" y="92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86" y="31"/>
                      <a:pt x="186" y="31"/>
                      <a:pt x="186" y="31"/>
                    </a:cubicBezTo>
                    <a:cubicBezTo>
                      <a:pt x="217" y="61"/>
                      <a:pt x="217" y="61"/>
                      <a:pt x="217" y="61"/>
                    </a:cubicBezTo>
                    <a:cubicBezTo>
                      <a:pt x="217" y="61"/>
                      <a:pt x="217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31"/>
                      <a:pt x="279" y="31"/>
                      <a:pt x="279" y="31"/>
                    </a:cubicBez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37"/>
              <p:cNvSpPr/>
              <p:nvPr/>
            </p:nvSpPr>
            <p:spPr>
              <a:xfrm>
                <a:off x="4192588" y="1690688"/>
                <a:ext cx="346075" cy="122237"/>
              </a:xfrm>
              <a:custGeom>
                <a:rect b="b" l="l" r="r" t="t"/>
                <a:pathLst>
                  <a:path extrusionOk="0" h="341" w="961">
                    <a:moveTo>
                      <a:pt x="960" y="155"/>
                    </a:moveTo>
                    <a:lnTo>
                      <a:pt x="960" y="155"/>
                    </a:lnTo>
                    <a:cubicBezTo>
                      <a:pt x="930" y="155"/>
                      <a:pt x="930" y="155"/>
                      <a:pt x="930" y="155"/>
                    </a:cubicBezTo>
                    <a:lnTo>
                      <a:pt x="930" y="155"/>
                    </a:lnTo>
                    <a:cubicBezTo>
                      <a:pt x="930" y="124"/>
                      <a:pt x="930" y="124"/>
                      <a:pt x="960" y="124"/>
                    </a:cubicBezTo>
                    <a:lnTo>
                      <a:pt x="960" y="124"/>
                    </a:lnTo>
                    <a:lnTo>
                      <a:pt x="960" y="124"/>
                    </a:lnTo>
                    <a:cubicBezTo>
                      <a:pt x="930" y="124"/>
                      <a:pt x="930" y="124"/>
                      <a:pt x="930" y="92"/>
                    </a:cubicBezTo>
                    <a:lnTo>
                      <a:pt x="930" y="92"/>
                    </a:lnTo>
                    <a:lnTo>
                      <a:pt x="930" y="92"/>
                    </a:lnTo>
                    <a:cubicBezTo>
                      <a:pt x="930" y="92"/>
                      <a:pt x="899" y="92"/>
                      <a:pt x="899" y="61"/>
                    </a:cubicBezTo>
                    <a:lnTo>
                      <a:pt x="899" y="61"/>
                    </a:lnTo>
                    <a:lnTo>
                      <a:pt x="899" y="61"/>
                    </a:lnTo>
                    <a:lnTo>
                      <a:pt x="899" y="61"/>
                    </a:lnTo>
                    <a:cubicBezTo>
                      <a:pt x="899" y="31"/>
                      <a:pt x="899" y="31"/>
                      <a:pt x="899" y="31"/>
                    </a:cubicBezTo>
                    <a:lnTo>
                      <a:pt x="868" y="31"/>
                    </a:lnTo>
                    <a:cubicBezTo>
                      <a:pt x="868" y="31"/>
                      <a:pt x="868" y="31"/>
                      <a:pt x="836" y="31"/>
                    </a:cubicBezTo>
                    <a:lnTo>
                      <a:pt x="836" y="31"/>
                    </a:lnTo>
                    <a:lnTo>
                      <a:pt x="836" y="31"/>
                    </a:lnTo>
                    <a:cubicBezTo>
                      <a:pt x="806" y="31"/>
                      <a:pt x="806" y="61"/>
                      <a:pt x="806" y="61"/>
                    </a:cubicBezTo>
                    <a:cubicBezTo>
                      <a:pt x="775" y="61"/>
                      <a:pt x="775" y="61"/>
                      <a:pt x="775" y="61"/>
                    </a:cubicBezTo>
                    <a:lnTo>
                      <a:pt x="743" y="61"/>
                    </a:lnTo>
                    <a:lnTo>
                      <a:pt x="743" y="61"/>
                    </a:lnTo>
                    <a:cubicBezTo>
                      <a:pt x="713" y="61"/>
                      <a:pt x="713" y="61"/>
                      <a:pt x="713" y="61"/>
                    </a:cubicBezTo>
                    <a:cubicBezTo>
                      <a:pt x="682" y="61"/>
                      <a:pt x="682" y="61"/>
                      <a:pt x="682" y="61"/>
                    </a:cubicBezTo>
                    <a:lnTo>
                      <a:pt x="651" y="61"/>
                    </a:lnTo>
                    <a:lnTo>
                      <a:pt x="651" y="61"/>
                    </a:lnTo>
                    <a:lnTo>
                      <a:pt x="651" y="61"/>
                    </a:lnTo>
                    <a:cubicBezTo>
                      <a:pt x="620" y="61"/>
                      <a:pt x="589" y="61"/>
                      <a:pt x="558" y="31"/>
                    </a:cubicBezTo>
                    <a:lnTo>
                      <a:pt x="558" y="31"/>
                    </a:lnTo>
                    <a:lnTo>
                      <a:pt x="558" y="31"/>
                    </a:lnTo>
                    <a:lnTo>
                      <a:pt x="558" y="31"/>
                    </a:lnTo>
                    <a:lnTo>
                      <a:pt x="527" y="31"/>
                    </a:lnTo>
                    <a:cubicBezTo>
                      <a:pt x="527" y="31"/>
                      <a:pt x="527" y="31"/>
                      <a:pt x="496" y="0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03" y="0"/>
                    </a:cubicBez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41" y="0"/>
                    </a:cubicBezTo>
                    <a:cubicBezTo>
                      <a:pt x="341" y="0"/>
                      <a:pt x="310" y="31"/>
                      <a:pt x="279" y="31"/>
                    </a:cubicBezTo>
                    <a:cubicBezTo>
                      <a:pt x="279" y="31"/>
                      <a:pt x="279" y="31"/>
                      <a:pt x="248" y="3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cubicBezTo>
                      <a:pt x="217" y="61"/>
                      <a:pt x="186" y="61"/>
                      <a:pt x="155" y="61"/>
                    </a:cubicBezTo>
                    <a:cubicBezTo>
                      <a:pt x="155" y="31"/>
                      <a:pt x="124" y="31"/>
                      <a:pt x="93" y="31"/>
                    </a:cubicBezTo>
                    <a:cubicBezTo>
                      <a:pt x="93" y="31"/>
                      <a:pt x="62" y="31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61"/>
                    </a:lnTo>
                    <a:cubicBezTo>
                      <a:pt x="31" y="61"/>
                      <a:pt x="31" y="61"/>
                      <a:pt x="31" y="6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cubicBezTo>
                      <a:pt x="31" y="185"/>
                      <a:pt x="31" y="185"/>
                      <a:pt x="31" y="185"/>
                    </a:cubicBezTo>
                    <a:lnTo>
                      <a:pt x="31" y="185"/>
                    </a:lnTo>
                    <a:lnTo>
                      <a:pt x="31" y="216"/>
                    </a:lnTo>
                    <a:cubicBezTo>
                      <a:pt x="31" y="216"/>
                      <a:pt x="62" y="216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cubicBezTo>
                      <a:pt x="62" y="279"/>
                      <a:pt x="93" y="279"/>
                      <a:pt x="93" y="279"/>
                    </a:cubicBezTo>
                    <a:lnTo>
                      <a:pt x="93" y="279"/>
                    </a:lnTo>
                    <a:cubicBezTo>
                      <a:pt x="124" y="279"/>
                      <a:pt x="124" y="279"/>
                      <a:pt x="155" y="309"/>
                    </a:cubicBezTo>
                    <a:cubicBezTo>
                      <a:pt x="155" y="309"/>
                      <a:pt x="155" y="309"/>
                      <a:pt x="186" y="309"/>
                    </a:cubicBezTo>
                    <a:lnTo>
                      <a:pt x="186" y="309"/>
                    </a:lnTo>
                    <a:lnTo>
                      <a:pt x="186" y="309"/>
                    </a:lnTo>
                    <a:lnTo>
                      <a:pt x="186" y="309"/>
                    </a:lnTo>
                    <a:cubicBezTo>
                      <a:pt x="217" y="309"/>
                      <a:pt x="217" y="279"/>
                      <a:pt x="248" y="279"/>
                    </a:cubicBezTo>
                    <a:cubicBezTo>
                      <a:pt x="279" y="279"/>
                      <a:pt x="310" y="309"/>
                      <a:pt x="310" y="309"/>
                    </a:cubicBezTo>
                    <a:cubicBezTo>
                      <a:pt x="310" y="309"/>
                      <a:pt x="341" y="309"/>
                      <a:pt x="341" y="340"/>
                    </a:cubicBezTo>
                    <a:lnTo>
                      <a:pt x="341" y="340"/>
                    </a:lnTo>
                    <a:cubicBezTo>
                      <a:pt x="341" y="340"/>
                      <a:pt x="372" y="340"/>
                      <a:pt x="372" y="309"/>
                    </a:cubicBezTo>
                    <a:lnTo>
                      <a:pt x="403" y="309"/>
                    </a:lnTo>
                    <a:lnTo>
                      <a:pt x="403" y="309"/>
                    </a:lnTo>
                    <a:cubicBezTo>
                      <a:pt x="434" y="279"/>
                      <a:pt x="434" y="279"/>
                      <a:pt x="434" y="279"/>
                    </a:cubicBezTo>
                    <a:cubicBezTo>
                      <a:pt x="434" y="279"/>
                      <a:pt x="434" y="279"/>
                      <a:pt x="465" y="279"/>
                    </a:cubicBezTo>
                    <a:lnTo>
                      <a:pt x="465" y="279"/>
                    </a:lnTo>
                    <a:cubicBezTo>
                      <a:pt x="496" y="279"/>
                      <a:pt x="496" y="279"/>
                      <a:pt x="496" y="279"/>
                    </a:cubicBez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527" y="279"/>
                    </a:lnTo>
                    <a:lnTo>
                      <a:pt x="558" y="279"/>
                    </a:lnTo>
                    <a:lnTo>
                      <a:pt x="558" y="279"/>
                    </a:lnTo>
                    <a:lnTo>
                      <a:pt x="558" y="279"/>
                    </a:lnTo>
                    <a:cubicBezTo>
                      <a:pt x="558" y="279"/>
                      <a:pt x="558" y="279"/>
                      <a:pt x="589" y="279"/>
                    </a:cubicBezTo>
                    <a:lnTo>
                      <a:pt x="589" y="279"/>
                    </a:lnTo>
                    <a:lnTo>
                      <a:pt x="589" y="279"/>
                    </a:lnTo>
                    <a:lnTo>
                      <a:pt x="589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cubicBezTo>
                      <a:pt x="620" y="279"/>
                      <a:pt x="620" y="279"/>
                      <a:pt x="651" y="279"/>
                    </a:cubicBezTo>
                    <a:lnTo>
                      <a:pt x="651" y="279"/>
                    </a:lnTo>
                    <a:cubicBezTo>
                      <a:pt x="682" y="279"/>
                      <a:pt x="682" y="279"/>
                      <a:pt x="682" y="279"/>
                    </a:cubicBezTo>
                    <a:lnTo>
                      <a:pt x="682" y="279"/>
                    </a:lnTo>
                    <a:cubicBezTo>
                      <a:pt x="682" y="279"/>
                      <a:pt x="682" y="279"/>
                      <a:pt x="713" y="279"/>
                    </a:cubicBezTo>
                    <a:lnTo>
                      <a:pt x="713" y="279"/>
                    </a:lnTo>
                    <a:cubicBezTo>
                      <a:pt x="713" y="279"/>
                      <a:pt x="713" y="279"/>
                      <a:pt x="743" y="279"/>
                    </a:cubicBezTo>
                    <a:lnTo>
                      <a:pt x="743" y="279"/>
                    </a:lnTo>
                    <a:cubicBezTo>
                      <a:pt x="775" y="248"/>
                      <a:pt x="775" y="248"/>
                      <a:pt x="775" y="248"/>
                    </a:cubicBezTo>
                    <a:cubicBezTo>
                      <a:pt x="806" y="248"/>
                      <a:pt x="806" y="248"/>
                      <a:pt x="806" y="248"/>
                    </a:cubicBezTo>
                    <a:lnTo>
                      <a:pt x="836" y="248"/>
                    </a:lnTo>
                    <a:lnTo>
                      <a:pt x="836" y="248"/>
                    </a:lnTo>
                    <a:lnTo>
                      <a:pt x="836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cubicBezTo>
                      <a:pt x="868" y="248"/>
                      <a:pt x="868" y="248"/>
                      <a:pt x="899" y="248"/>
                    </a:cubicBezTo>
                    <a:lnTo>
                      <a:pt x="899" y="248"/>
                    </a:lnTo>
                    <a:lnTo>
                      <a:pt x="899" y="248"/>
                    </a:lnTo>
                    <a:lnTo>
                      <a:pt x="930" y="248"/>
                    </a:lnTo>
                    <a:lnTo>
                      <a:pt x="930" y="248"/>
                    </a:lnTo>
                    <a:lnTo>
                      <a:pt x="960" y="248"/>
                    </a:lnTo>
                    <a:cubicBezTo>
                      <a:pt x="960" y="248"/>
                      <a:pt x="960" y="248"/>
                      <a:pt x="960" y="216"/>
                    </a:cubicBezTo>
                    <a:lnTo>
                      <a:pt x="960" y="216"/>
                    </a:lnTo>
                    <a:lnTo>
                      <a:pt x="960" y="216"/>
                    </a:lnTo>
                    <a:lnTo>
                      <a:pt x="960" y="216"/>
                    </a:lnTo>
                    <a:cubicBezTo>
                      <a:pt x="960" y="185"/>
                      <a:pt x="960" y="185"/>
                      <a:pt x="960" y="185"/>
                    </a:cubicBezTo>
                    <a:lnTo>
                      <a:pt x="960" y="155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37"/>
              <p:cNvSpPr/>
              <p:nvPr/>
            </p:nvSpPr>
            <p:spPr>
              <a:xfrm>
                <a:off x="5275263" y="1958975"/>
                <a:ext cx="134937" cy="77788"/>
              </a:xfrm>
              <a:custGeom>
                <a:rect b="b" l="l" r="r" t="t"/>
                <a:pathLst>
                  <a:path extrusionOk="0" h="217" w="373">
                    <a:moveTo>
                      <a:pt x="124" y="61"/>
                    </a:move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1"/>
                    </a:cubicBez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0" y="0"/>
                    </a:cubicBez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0" y="61"/>
                      <a:pt x="30" y="92"/>
                      <a:pt x="30" y="92"/>
                    </a:cubicBezTo>
                    <a:lnTo>
                      <a:pt x="30" y="92"/>
                    </a:lnTo>
                    <a:lnTo>
                      <a:pt x="61" y="92"/>
                    </a:lnTo>
                    <a:cubicBezTo>
                      <a:pt x="61" y="92"/>
                      <a:pt x="61" y="92"/>
                      <a:pt x="93" y="92"/>
                    </a:cubicBezTo>
                    <a:lnTo>
                      <a:pt x="93" y="92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55"/>
                    </a:lnTo>
                    <a:cubicBezTo>
                      <a:pt x="124" y="155"/>
                      <a:pt x="124" y="155"/>
                      <a:pt x="124" y="124"/>
                    </a:cubicBezTo>
                    <a:lnTo>
                      <a:pt x="124" y="124"/>
                    </a:lnTo>
                    <a:cubicBezTo>
                      <a:pt x="154" y="124"/>
                      <a:pt x="154" y="124"/>
                      <a:pt x="154" y="124"/>
                    </a:cubicBezTo>
                    <a:lnTo>
                      <a:pt x="185" y="124"/>
                    </a:lnTo>
                    <a:cubicBezTo>
                      <a:pt x="185" y="124"/>
                      <a:pt x="217" y="124"/>
                      <a:pt x="217" y="155"/>
                    </a:cubicBezTo>
                    <a:cubicBezTo>
                      <a:pt x="217" y="155"/>
                      <a:pt x="217" y="155"/>
                      <a:pt x="217" y="185"/>
                    </a:cubicBezTo>
                    <a:cubicBezTo>
                      <a:pt x="217" y="185"/>
                      <a:pt x="217" y="185"/>
                      <a:pt x="248" y="185"/>
                    </a:cubicBez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cubicBezTo>
                      <a:pt x="278" y="185"/>
                      <a:pt x="278" y="18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309" y="185"/>
                      <a:pt x="309" y="185"/>
                      <a:pt x="309" y="185"/>
                    </a:cubicBezTo>
                    <a:lnTo>
                      <a:pt x="341" y="185"/>
                    </a:lnTo>
                    <a:cubicBezTo>
                      <a:pt x="341" y="216"/>
                      <a:pt x="341" y="216"/>
                      <a:pt x="341" y="216"/>
                    </a:cubicBezTo>
                    <a:lnTo>
                      <a:pt x="341" y="216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55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cubicBezTo>
                      <a:pt x="309" y="155"/>
                      <a:pt x="309" y="155"/>
                      <a:pt x="278" y="155"/>
                    </a:cubicBezTo>
                    <a:lnTo>
                      <a:pt x="278" y="155"/>
                    </a:lnTo>
                    <a:lnTo>
                      <a:pt x="278" y="155"/>
                    </a:lnTo>
                    <a:lnTo>
                      <a:pt x="278" y="155"/>
                    </a:lnTo>
                    <a:cubicBezTo>
                      <a:pt x="248" y="155"/>
                      <a:pt x="248" y="155"/>
                      <a:pt x="248" y="124"/>
                    </a:cubicBezTo>
                    <a:lnTo>
                      <a:pt x="217" y="124"/>
                    </a:lnTo>
                    <a:lnTo>
                      <a:pt x="217" y="124"/>
                    </a:lnTo>
                    <a:lnTo>
                      <a:pt x="217" y="124"/>
                    </a:lnTo>
                    <a:lnTo>
                      <a:pt x="185" y="92"/>
                    </a:lnTo>
                    <a:cubicBezTo>
                      <a:pt x="154" y="92"/>
                      <a:pt x="154" y="92"/>
                      <a:pt x="154" y="61"/>
                    </a:cubicBezTo>
                    <a:cubicBezTo>
                      <a:pt x="154" y="92"/>
                      <a:pt x="154" y="92"/>
                      <a:pt x="154" y="92"/>
                    </a:cubicBezTo>
                    <a:lnTo>
                      <a:pt x="154" y="92"/>
                    </a:lnTo>
                    <a:lnTo>
                      <a:pt x="154" y="92"/>
                    </a:lnTo>
                    <a:cubicBezTo>
                      <a:pt x="124" y="92"/>
                      <a:pt x="124" y="92"/>
                      <a:pt x="124" y="6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37"/>
              <p:cNvSpPr/>
              <p:nvPr/>
            </p:nvSpPr>
            <p:spPr>
              <a:xfrm>
                <a:off x="4729163" y="1679575"/>
                <a:ext cx="234950" cy="146050"/>
              </a:xfrm>
              <a:custGeom>
                <a:rect b="b" l="l" r="r" t="t"/>
                <a:pathLst>
                  <a:path extrusionOk="0" h="405" w="652">
                    <a:moveTo>
                      <a:pt x="62" y="217"/>
                    </a:moveTo>
                    <a:lnTo>
                      <a:pt x="62" y="217"/>
                    </a:lnTo>
                    <a:cubicBezTo>
                      <a:pt x="62" y="217"/>
                      <a:pt x="62" y="248"/>
                      <a:pt x="62" y="280"/>
                    </a:cubicBezTo>
                    <a:lnTo>
                      <a:pt x="62" y="248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124" y="217"/>
                    </a:lnTo>
                    <a:lnTo>
                      <a:pt x="124" y="248"/>
                    </a:lnTo>
                    <a:cubicBezTo>
                      <a:pt x="124" y="248"/>
                      <a:pt x="124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86" y="217"/>
                      <a:pt x="186" y="217"/>
                      <a:pt x="216" y="217"/>
                    </a:cubicBezTo>
                    <a:lnTo>
                      <a:pt x="248" y="248"/>
                    </a:ln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279" y="248"/>
                      <a:pt x="279" y="248"/>
                      <a:pt x="310" y="248"/>
                    </a:cubicBezTo>
                    <a:cubicBezTo>
                      <a:pt x="310" y="248"/>
                      <a:pt x="310" y="248"/>
                      <a:pt x="310" y="280"/>
                    </a:cubicBezTo>
                    <a:cubicBezTo>
                      <a:pt x="340" y="280"/>
                      <a:pt x="340" y="280"/>
                      <a:pt x="340" y="280"/>
                    </a:cubicBezTo>
                    <a:lnTo>
                      <a:pt x="340" y="280"/>
                    </a:lnTo>
                    <a:cubicBezTo>
                      <a:pt x="340" y="280"/>
                      <a:pt x="340" y="311"/>
                      <a:pt x="372" y="311"/>
                    </a:cubicBezTo>
                    <a:lnTo>
                      <a:pt x="372" y="311"/>
                    </a:lnTo>
                    <a:lnTo>
                      <a:pt x="372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34" y="311"/>
                      <a:pt x="434" y="311"/>
                      <a:pt x="434" y="341"/>
                    </a:cubicBezTo>
                    <a:lnTo>
                      <a:pt x="434" y="341"/>
                    </a:lnTo>
                    <a:cubicBezTo>
                      <a:pt x="434" y="341"/>
                      <a:pt x="434" y="341"/>
                      <a:pt x="434" y="372"/>
                    </a:cubicBezTo>
                    <a:cubicBezTo>
                      <a:pt x="464" y="372"/>
                      <a:pt x="464" y="372"/>
                      <a:pt x="464" y="372"/>
                    </a:cubicBezTo>
                    <a:cubicBezTo>
                      <a:pt x="464" y="404"/>
                      <a:pt x="464" y="404"/>
                      <a:pt x="464" y="404"/>
                    </a:cubicBezTo>
                    <a:cubicBezTo>
                      <a:pt x="464" y="404"/>
                      <a:pt x="464" y="404"/>
                      <a:pt x="496" y="404"/>
                    </a:cubicBezTo>
                    <a:lnTo>
                      <a:pt x="496" y="404"/>
                    </a:lnTo>
                    <a:lnTo>
                      <a:pt x="496" y="404"/>
                    </a:lnTo>
                    <a:lnTo>
                      <a:pt x="496" y="404"/>
                    </a:lnTo>
                    <a:cubicBezTo>
                      <a:pt x="496" y="404"/>
                      <a:pt x="496" y="404"/>
                      <a:pt x="527" y="372"/>
                    </a:cubicBez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88" y="372"/>
                    </a:lnTo>
                    <a:lnTo>
                      <a:pt x="588" y="341"/>
                    </a:lnTo>
                    <a:cubicBezTo>
                      <a:pt x="588" y="341"/>
                      <a:pt x="588" y="341"/>
                      <a:pt x="588" y="311"/>
                    </a:cubicBezTo>
                    <a:cubicBezTo>
                      <a:pt x="620" y="311"/>
                      <a:pt x="620" y="280"/>
                      <a:pt x="651" y="280"/>
                    </a:cubicBez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cubicBezTo>
                      <a:pt x="651" y="280"/>
                      <a:pt x="651" y="248"/>
                      <a:pt x="620" y="248"/>
                    </a:cubicBezTo>
                    <a:cubicBezTo>
                      <a:pt x="620" y="248"/>
                      <a:pt x="620" y="248"/>
                      <a:pt x="588" y="248"/>
                    </a:cubicBezTo>
                    <a:lnTo>
                      <a:pt x="588" y="248"/>
                    </a:lnTo>
                    <a:cubicBezTo>
                      <a:pt x="588" y="217"/>
                      <a:pt x="558" y="217"/>
                      <a:pt x="558" y="217"/>
                    </a:cubicBezTo>
                    <a:cubicBezTo>
                      <a:pt x="558" y="187"/>
                      <a:pt x="558" y="187"/>
                      <a:pt x="527" y="187"/>
                    </a:cubicBezTo>
                    <a:lnTo>
                      <a:pt x="527" y="187"/>
                    </a:lnTo>
                    <a:lnTo>
                      <a:pt x="527" y="187"/>
                    </a:lnTo>
                    <a:cubicBezTo>
                      <a:pt x="527" y="187"/>
                      <a:pt x="527" y="187"/>
                      <a:pt x="496" y="187"/>
                    </a:cubicBezTo>
                    <a:cubicBezTo>
                      <a:pt x="496" y="187"/>
                      <a:pt x="496" y="187"/>
                      <a:pt x="496" y="156"/>
                    </a:cubicBezTo>
                    <a:lnTo>
                      <a:pt x="496" y="156"/>
                    </a:lnTo>
                    <a:cubicBezTo>
                      <a:pt x="464" y="156"/>
                      <a:pt x="464" y="156"/>
                      <a:pt x="464" y="124"/>
                    </a:cubicBezTo>
                    <a:lnTo>
                      <a:pt x="464" y="124"/>
                    </a:lnTo>
                    <a:lnTo>
                      <a:pt x="464" y="124"/>
                    </a:lnTo>
                    <a:cubicBezTo>
                      <a:pt x="434" y="93"/>
                      <a:pt x="434" y="93"/>
                      <a:pt x="434" y="93"/>
                    </a:cubicBezTo>
                    <a:lnTo>
                      <a:pt x="434" y="93"/>
                    </a:lnTo>
                    <a:lnTo>
                      <a:pt x="434" y="93"/>
                    </a:lnTo>
                    <a:lnTo>
                      <a:pt x="403" y="93"/>
                    </a:lnTo>
                    <a:cubicBezTo>
                      <a:pt x="403" y="93"/>
                      <a:pt x="403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40" y="63"/>
                    </a:lnTo>
                    <a:lnTo>
                      <a:pt x="340" y="63"/>
                    </a:lnTo>
                    <a:lnTo>
                      <a:pt x="340" y="32"/>
                    </a:lnTo>
                    <a:lnTo>
                      <a:pt x="340" y="32"/>
                    </a:lnTo>
                    <a:cubicBezTo>
                      <a:pt x="340" y="32"/>
                      <a:pt x="340" y="32"/>
                      <a:pt x="340" y="0"/>
                    </a:cubicBez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cubicBezTo>
                      <a:pt x="340" y="0"/>
                      <a:pt x="340" y="0"/>
                      <a:pt x="310" y="0"/>
                    </a:cubicBezTo>
                    <a:cubicBezTo>
                      <a:pt x="310" y="0"/>
                      <a:pt x="310" y="0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cubicBezTo>
                      <a:pt x="248" y="32"/>
                      <a:pt x="248" y="32"/>
                      <a:pt x="248" y="32"/>
                    </a:cubicBezTo>
                    <a:lnTo>
                      <a:pt x="216" y="32"/>
                    </a:lnTo>
                    <a:lnTo>
                      <a:pt x="216" y="32"/>
                    </a:lnTo>
                    <a:cubicBezTo>
                      <a:pt x="216" y="32"/>
                      <a:pt x="216" y="63"/>
                      <a:pt x="216" y="93"/>
                    </a:cubicBezTo>
                    <a:lnTo>
                      <a:pt x="216" y="93"/>
                    </a:ln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93"/>
                    </a:cubicBezTo>
                    <a:cubicBezTo>
                      <a:pt x="155" y="93"/>
                      <a:pt x="155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92" y="93"/>
                      <a:pt x="92" y="63"/>
                    </a:cubicBezTo>
                    <a:cubicBezTo>
                      <a:pt x="9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62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31" y="156"/>
                    </a:lnTo>
                    <a:cubicBezTo>
                      <a:pt x="31" y="187"/>
                      <a:pt x="31" y="187"/>
                      <a:pt x="62" y="217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37"/>
              <p:cNvSpPr/>
              <p:nvPr/>
            </p:nvSpPr>
            <p:spPr>
              <a:xfrm>
                <a:off x="4873625" y="1768475"/>
                <a:ext cx="212725" cy="190500"/>
              </a:xfrm>
              <a:custGeom>
                <a:rect b="b" l="l" r="r" t="t"/>
                <a:pathLst>
                  <a:path extrusionOk="0" h="529" w="590">
                    <a:moveTo>
                      <a:pt x="589" y="187"/>
                    </a:move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57" y="187"/>
                    </a:lnTo>
                    <a:lnTo>
                      <a:pt x="557" y="156"/>
                    </a:lnTo>
                    <a:lnTo>
                      <a:pt x="557" y="156"/>
                    </a:lnTo>
                    <a:lnTo>
                      <a:pt x="557" y="156"/>
                    </a:ln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57" y="124"/>
                      <a:pt x="557" y="124"/>
                      <a:pt x="557" y="93"/>
                    </a:cubicBezTo>
                    <a:lnTo>
                      <a:pt x="557" y="93"/>
                    </a:lnTo>
                    <a:lnTo>
                      <a:pt x="557" y="93"/>
                    </a:lnTo>
                    <a:lnTo>
                      <a:pt x="557" y="63"/>
                    </a:lnTo>
                    <a:lnTo>
                      <a:pt x="557" y="63"/>
                    </a:lnTo>
                    <a:cubicBezTo>
                      <a:pt x="557" y="63"/>
                      <a:pt x="557" y="63"/>
                      <a:pt x="557" y="32"/>
                    </a:cubicBezTo>
                    <a:lnTo>
                      <a:pt x="557" y="32"/>
                    </a:lnTo>
                    <a:lnTo>
                      <a:pt x="557" y="32"/>
                    </a:lnTo>
                    <a:cubicBezTo>
                      <a:pt x="557" y="0"/>
                      <a:pt x="557" y="0"/>
                      <a:pt x="557" y="0"/>
                    </a:cubicBezTo>
                    <a:cubicBezTo>
                      <a:pt x="557" y="32"/>
                      <a:pt x="557" y="32"/>
                      <a:pt x="557" y="32"/>
                    </a:cubicBezTo>
                    <a:lnTo>
                      <a:pt x="557" y="32"/>
                    </a:lnTo>
                    <a:lnTo>
                      <a:pt x="527" y="63"/>
                    </a:lnTo>
                    <a:lnTo>
                      <a:pt x="527" y="63"/>
                    </a:lnTo>
                    <a:lnTo>
                      <a:pt x="496" y="63"/>
                    </a:lnTo>
                    <a:lnTo>
                      <a:pt x="496" y="63"/>
                    </a:lnTo>
                    <a:lnTo>
                      <a:pt x="496" y="93"/>
                    </a:lnTo>
                    <a:cubicBezTo>
                      <a:pt x="496" y="93"/>
                      <a:pt x="496" y="93"/>
                      <a:pt x="464" y="93"/>
                    </a:cubicBezTo>
                    <a:lnTo>
                      <a:pt x="464" y="93"/>
                    </a:lnTo>
                    <a:cubicBezTo>
                      <a:pt x="464" y="93"/>
                      <a:pt x="464" y="93"/>
                      <a:pt x="433" y="93"/>
                    </a:cubicBezTo>
                    <a:lnTo>
                      <a:pt x="433" y="93"/>
                    </a:lnTo>
                    <a:lnTo>
                      <a:pt x="433" y="93"/>
                    </a:lnTo>
                    <a:cubicBezTo>
                      <a:pt x="403" y="93"/>
                      <a:pt x="403" y="124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41" y="93"/>
                    </a:lnTo>
                    <a:cubicBezTo>
                      <a:pt x="309" y="93"/>
                      <a:pt x="309" y="93"/>
                      <a:pt x="309" y="93"/>
                    </a:cubicBezTo>
                    <a:lnTo>
                      <a:pt x="309" y="93"/>
                    </a:lnTo>
                    <a:cubicBezTo>
                      <a:pt x="309" y="93"/>
                      <a:pt x="279" y="93"/>
                      <a:pt x="279" y="63"/>
                    </a:cubicBez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185" y="156"/>
                    </a:lnTo>
                    <a:lnTo>
                      <a:pt x="185" y="156"/>
                    </a:lnTo>
                    <a:cubicBezTo>
                      <a:pt x="185" y="187"/>
                      <a:pt x="155" y="187"/>
                      <a:pt x="155" y="187"/>
                    </a:cubicBezTo>
                    <a:lnTo>
                      <a:pt x="155" y="187"/>
                    </a:lnTo>
                    <a:lnTo>
                      <a:pt x="155" y="187"/>
                    </a:lnTo>
                    <a:cubicBezTo>
                      <a:pt x="155" y="217"/>
                      <a:pt x="12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61" y="217"/>
                      <a:pt x="61" y="217"/>
                      <a:pt x="61" y="187"/>
                    </a:cubicBezTo>
                    <a:cubicBezTo>
                      <a:pt x="61" y="187"/>
                      <a:pt x="61" y="187"/>
                      <a:pt x="31" y="187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48"/>
                      <a:pt x="31" y="248"/>
                      <a:pt x="31" y="280"/>
                    </a:cubicBez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cubicBezTo>
                      <a:pt x="0" y="341"/>
                      <a:pt x="0" y="341"/>
                      <a:pt x="0" y="341"/>
                    </a:cubicBezTo>
                    <a:cubicBezTo>
                      <a:pt x="31" y="341"/>
                      <a:pt x="31" y="372"/>
                      <a:pt x="31" y="372"/>
                    </a:cubicBezTo>
                    <a:lnTo>
                      <a:pt x="31" y="372"/>
                    </a:lnTo>
                    <a:lnTo>
                      <a:pt x="31" y="404"/>
                    </a:lnTo>
                    <a:lnTo>
                      <a:pt x="31" y="404"/>
                    </a:lnTo>
                    <a:lnTo>
                      <a:pt x="31" y="404"/>
                    </a:lnTo>
                    <a:cubicBezTo>
                      <a:pt x="61" y="404"/>
                      <a:pt x="61" y="404"/>
                      <a:pt x="61" y="435"/>
                    </a:cubicBezTo>
                    <a:lnTo>
                      <a:pt x="61" y="435"/>
                    </a:lnTo>
                    <a:lnTo>
                      <a:pt x="93" y="465"/>
                    </a:lnTo>
                    <a:cubicBezTo>
                      <a:pt x="93" y="496"/>
                      <a:pt x="93" y="496"/>
                      <a:pt x="61" y="496"/>
                    </a:cubicBezTo>
                    <a:cubicBezTo>
                      <a:pt x="61" y="496"/>
                      <a:pt x="61" y="528"/>
                      <a:pt x="31" y="528"/>
                    </a:cubicBezTo>
                    <a:cubicBezTo>
                      <a:pt x="61" y="528"/>
                      <a:pt x="61" y="528"/>
                      <a:pt x="61" y="528"/>
                    </a:cubicBez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cubicBezTo>
                      <a:pt x="124" y="528"/>
                      <a:pt x="155" y="528"/>
                      <a:pt x="155" y="528"/>
                    </a:cubicBezTo>
                    <a:lnTo>
                      <a:pt x="155" y="528"/>
                    </a:lnTo>
                    <a:cubicBezTo>
                      <a:pt x="185" y="528"/>
                      <a:pt x="185" y="528"/>
                      <a:pt x="185" y="528"/>
                    </a:cubicBezTo>
                    <a:lnTo>
                      <a:pt x="185" y="528"/>
                    </a:lnTo>
                    <a:cubicBezTo>
                      <a:pt x="185" y="528"/>
                      <a:pt x="185" y="528"/>
                      <a:pt x="217" y="528"/>
                    </a:cubicBezTo>
                    <a:lnTo>
                      <a:pt x="217" y="528"/>
                    </a:lnTo>
                    <a:lnTo>
                      <a:pt x="217" y="528"/>
                    </a:lnTo>
                    <a:lnTo>
                      <a:pt x="217" y="528"/>
                    </a:lnTo>
                    <a:lnTo>
                      <a:pt x="248" y="528"/>
                    </a:lnTo>
                    <a:lnTo>
                      <a:pt x="279" y="528"/>
                    </a:lnTo>
                    <a:lnTo>
                      <a:pt x="279" y="528"/>
                    </a:lnTo>
                    <a:lnTo>
                      <a:pt x="279" y="528"/>
                    </a:lnTo>
                    <a:cubicBezTo>
                      <a:pt x="279" y="496"/>
                      <a:pt x="279" y="496"/>
                      <a:pt x="279" y="496"/>
                    </a:cubicBezTo>
                    <a:cubicBezTo>
                      <a:pt x="279" y="496"/>
                      <a:pt x="279" y="465"/>
                      <a:pt x="309" y="435"/>
                    </a:cubicBezTo>
                    <a:lnTo>
                      <a:pt x="341" y="435"/>
                    </a:lnTo>
                    <a:lnTo>
                      <a:pt x="341" y="435"/>
                    </a:lnTo>
                    <a:lnTo>
                      <a:pt x="341" y="435"/>
                    </a:ln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cubicBezTo>
                      <a:pt x="372" y="435"/>
                      <a:pt x="372" y="435"/>
                      <a:pt x="372" y="404"/>
                    </a:cubicBezTo>
                    <a:lnTo>
                      <a:pt x="372" y="404"/>
                    </a:lnTo>
                    <a:cubicBezTo>
                      <a:pt x="403" y="404"/>
                      <a:pt x="403" y="372"/>
                      <a:pt x="403" y="372"/>
                    </a:cubicBezTo>
                    <a:cubicBezTo>
                      <a:pt x="433" y="372"/>
                      <a:pt x="433" y="372"/>
                      <a:pt x="433" y="404"/>
                    </a:cubicBez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64" y="404"/>
                    </a:lnTo>
                    <a:lnTo>
                      <a:pt x="464" y="372"/>
                    </a:lnTo>
                    <a:lnTo>
                      <a:pt x="464" y="372"/>
                    </a:ln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41"/>
                      <a:pt x="464" y="341"/>
                      <a:pt x="464" y="341"/>
                    </a:cubicBezTo>
                    <a:cubicBezTo>
                      <a:pt x="464" y="311"/>
                      <a:pt x="496" y="311"/>
                      <a:pt x="496" y="311"/>
                    </a:cubicBezTo>
                    <a:lnTo>
                      <a:pt x="496" y="311"/>
                    </a:lnTo>
                    <a:lnTo>
                      <a:pt x="496" y="311"/>
                    </a:lnTo>
                    <a:lnTo>
                      <a:pt x="496" y="311"/>
                    </a:lnTo>
                    <a:cubicBezTo>
                      <a:pt x="496" y="280"/>
                      <a:pt x="496" y="280"/>
                      <a:pt x="496" y="280"/>
                    </a:cubicBezTo>
                    <a:lnTo>
                      <a:pt x="496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57" y="217"/>
                      <a:pt x="557" y="187"/>
                      <a:pt x="557" y="187"/>
                    </a:cubicBezTo>
                    <a:cubicBezTo>
                      <a:pt x="557" y="187"/>
                      <a:pt x="557" y="187"/>
                      <a:pt x="589" y="187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37"/>
              <p:cNvSpPr/>
              <p:nvPr/>
            </p:nvSpPr>
            <p:spPr>
              <a:xfrm>
                <a:off x="4784725" y="1612900"/>
                <a:ext cx="234950" cy="155575"/>
              </a:xfrm>
              <a:custGeom>
                <a:rect b="b" l="l" r="r" t="t"/>
                <a:pathLst>
                  <a:path extrusionOk="0" h="434" w="652">
                    <a:moveTo>
                      <a:pt x="124" y="0"/>
                    </a:move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cubicBezTo>
                      <a:pt x="31" y="185"/>
                      <a:pt x="31" y="185"/>
                      <a:pt x="31" y="185"/>
                    </a:cubicBezTo>
                    <a:cubicBezTo>
                      <a:pt x="31" y="154"/>
                      <a:pt x="61" y="154"/>
                      <a:pt x="61" y="154"/>
                    </a:cubicBez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124"/>
                    </a:lnTo>
                    <a:lnTo>
                      <a:pt x="155" y="124"/>
                    </a:lnTo>
                    <a:lnTo>
                      <a:pt x="185" y="124"/>
                    </a:lnTo>
                    <a:lnTo>
                      <a:pt x="185" y="124"/>
                    </a:lnTo>
                    <a:cubicBezTo>
                      <a:pt x="185" y="124"/>
                      <a:pt x="185" y="124"/>
                      <a:pt x="185" y="154"/>
                    </a:cubicBezTo>
                    <a:lnTo>
                      <a:pt x="185" y="154"/>
                    </a:lnTo>
                    <a:lnTo>
                      <a:pt x="185" y="154"/>
                    </a:lnTo>
                    <a:cubicBezTo>
                      <a:pt x="217" y="154"/>
                      <a:pt x="217" y="154"/>
                      <a:pt x="217" y="154"/>
                    </a:cubicBezTo>
                    <a:lnTo>
                      <a:pt x="217" y="154"/>
                    </a:ln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17"/>
                    </a:lnTo>
                    <a:lnTo>
                      <a:pt x="248" y="217"/>
                    </a:lnTo>
                    <a:cubicBezTo>
                      <a:pt x="248" y="217"/>
                      <a:pt x="248" y="217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lnTo>
                      <a:pt x="309" y="217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78"/>
                    </a:lnTo>
                    <a:cubicBezTo>
                      <a:pt x="372" y="278"/>
                      <a:pt x="372" y="309"/>
                      <a:pt x="372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403" y="309"/>
                    </a:lnTo>
                    <a:cubicBezTo>
                      <a:pt x="403" y="341"/>
                      <a:pt x="433" y="341"/>
                      <a:pt x="433" y="341"/>
                    </a:cubicBez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72"/>
                      <a:pt x="433" y="372"/>
                      <a:pt x="465" y="372"/>
                    </a:cubicBezTo>
                    <a:lnTo>
                      <a:pt x="465" y="372"/>
                    </a:lnTo>
                    <a:lnTo>
                      <a:pt x="496" y="372"/>
                    </a:lnTo>
                    <a:cubicBezTo>
                      <a:pt x="527" y="402"/>
                      <a:pt x="527" y="402"/>
                      <a:pt x="527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cubicBezTo>
                      <a:pt x="620" y="433"/>
                      <a:pt x="620" y="433"/>
                      <a:pt x="620" y="433"/>
                    </a:cubicBezTo>
                    <a:cubicBezTo>
                      <a:pt x="589" y="402"/>
                      <a:pt x="589" y="402"/>
                      <a:pt x="589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372"/>
                    </a:lnTo>
                    <a:cubicBezTo>
                      <a:pt x="589" y="372"/>
                      <a:pt x="589" y="372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620" y="309"/>
                      <a:pt x="620" y="309"/>
                      <a:pt x="620" y="309"/>
                    </a:cubicBezTo>
                    <a:lnTo>
                      <a:pt x="620" y="309"/>
                    </a:lnTo>
                    <a:lnTo>
                      <a:pt x="620" y="309"/>
                    </a:lnTo>
                    <a:cubicBezTo>
                      <a:pt x="620" y="309"/>
                      <a:pt x="620" y="309"/>
                      <a:pt x="651" y="309"/>
                    </a:cubicBezTo>
                    <a:lnTo>
                      <a:pt x="651" y="309"/>
                    </a:lnTo>
                    <a:lnTo>
                      <a:pt x="651" y="309"/>
                    </a:lnTo>
                    <a:lnTo>
                      <a:pt x="651" y="309"/>
                    </a:lnTo>
                    <a:cubicBezTo>
                      <a:pt x="651" y="309"/>
                      <a:pt x="651" y="278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589" y="278"/>
                    </a:lnTo>
                    <a:lnTo>
                      <a:pt x="589" y="278"/>
                    </a:lnTo>
                    <a:cubicBezTo>
                      <a:pt x="589" y="278"/>
                      <a:pt x="557" y="278"/>
                      <a:pt x="557" y="248"/>
                    </a:cubicBezTo>
                    <a:lnTo>
                      <a:pt x="557" y="248"/>
                    </a:lnTo>
                    <a:lnTo>
                      <a:pt x="557" y="248"/>
                    </a:lnTo>
                    <a:lnTo>
                      <a:pt x="557" y="217"/>
                    </a:lnTo>
                    <a:cubicBezTo>
                      <a:pt x="527" y="217"/>
                      <a:pt x="496" y="185"/>
                      <a:pt x="496" y="154"/>
                    </a:cubicBezTo>
                    <a:lnTo>
                      <a:pt x="496" y="15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65" y="124"/>
                    </a:ln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33" y="124"/>
                      <a:pt x="433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403" y="124"/>
                      <a:pt x="372" y="124"/>
                    </a:cubicBezTo>
                    <a:lnTo>
                      <a:pt x="372" y="124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09" y="124"/>
                    </a:cubicBezTo>
                    <a:lnTo>
                      <a:pt x="309" y="124"/>
                    </a:lnTo>
                    <a:cubicBezTo>
                      <a:pt x="279" y="93"/>
                      <a:pt x="279" y="93"/>
                      <a:pt x="248" y="93"/>
                    </a:cubicBezTo>
                    <a:cubicBezTo>
                      <a:pt x="248" y="61"/>
                      <a:pt x="248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93"/>
                      <a:pt x="217" y="93"/>
                      <a:pt x="217" y="93"/>
                    </a:cubicBezTo>
                    <a:cubicBezTo>
                      <a:pt x="185" y="93"/>
                      <a:pt x="185" y="93"/>
                      <a:pt x="185" y="93"/>
                    </a:cubicBezTo>
                    <a:lnTo>
                      <a:pt x="185" y="93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24" y="61"/>
                      <a:pt x="12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37"/>
              <p:cNvSpPr/>
              <p:nvPr/>
            </p:nvSpPr>
            <p:spPr>
              <a:xfrm>
                <a:off x="5064125" y="1701800"/>
                <a:ext cx="33338" cy="11113"/>
              </a:xfrm>
              <a:custGeom>
                <a:rect b="b" l="l" r="r" t="t"/>
                <a:pathLst>
                  <a:path extrusionOk="0" h="31" w="94">
                    <a:moveTo>
                      <a:pt x="30" y="30"/>
                    </a:moveTo>
                    <a:lnTo>
                      <a:pt x="30" y="30"/>
                    </a:lnTo>
                    <a:lnTo>
                      <a:pt x="30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30"/>
                      <a:pt x="93" y="30"/>
                      <a:pt x="93" y="3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62" y="30"/>
                    </a:cubicBezTo>
                    <a:cubicBezTo>
                      <a:pt x="62" y="30"/>
                      <a:pt x="62" y="30"/>
                      <a:pt x="30" y="30"/>
                    </a:cubicBez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30" y="3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37"/>
              <p:cNvSpPr/>
              <p:nvPr/>
            </p:nvSpPr>
            <p:spPr>
              <a:xfrm>
                <a:off x="5040313" y="1701800"/>
                <a:ext cx="23812" cy="11113"/>
              </a:xfrm>
              <a:custGeom>
                <a:rect b="b" l="l" r="r" t="t"/>
                <a:pathLst>
                  <a:path extrusionOk="0" h="31" w="64">
                    <a:moveTo>
                      <a:pt x="0" y="30"/>
                    </a:moveTo>
                    <a:lnTo>
                      <a:pt x="0" y="30"/>
                    </a:ln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37"/>
              <p:cNvSpPr/>
              <p:nvPr/>
            </p:nvSpPr>
            <p:spPr>
              <a:xfrm>
                <a:off x="5097463" y="1747838"/>
                <a:ext cx="55562" cy="44450"/>
              </a:xfrm>
              <a:custGeom>
                <a:rect b="b" l="l" r="r" t="t"/>
                <a:pathLst>
                  <a:path extrusionOk="0" h="125" w="155"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24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0"/>
                    </a:cubicBezTo>
                    <a:lnTo>
                      <a:pt x="93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cubicBezTo>
                      <a:pt x="61" y="3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cubicBezTo>
                      <a:pt x="3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37"/>
              <p:cNvSpPr/>
              <p:nvPr/>
            </p:nvSpPr>
            <p:spPr>
              <a:xfrm>
                <a:off x="5029200" y="1735138"/>
                <a:ext cx="44450" cy="44450"/>
              </a:xfrm>
              <a:custGeom>
                <a:rect b="b" l="l" r="r" t="t"/>
                <a:pathLst>
                  <a:path extrusionOk="0" h="125" w="125">
                    <a:moveTo>
                      <a:pt x="94" y="31"/>
                    </a:moveTo>
                    <a:lnTo>
                      <a:pt x="94" y="31"/>
                    </a:lnTo>
                    <a:lnTo>
                      <a:pt x="94" y="31"/>
                    </a:ln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92"/>
                      <a:pt x="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92"/>
                    </a:lnTo>
                    <a:lnTo>
                      <a:pt x="31" y="92"/>
                    </a:lnTo>
                    <a:cubicBezTo>
                      <a:pt x="63" y="92"/>
                      <a:pt x="63" y="92"/>
                      <a:pt x="63" y="92"/>
                    </a:cubicBezTo>
                    <a:lnTo>
                      <a:pt x="63" y="92"/>
                    </a:lnTo>
                    <a:lnTo>
                      <a:pt x="63" y="92"/>
                    </a:lnTo>
                    <a:lnTo>
                      <a:pt x="63" y="92"/>
                    </a:lnTo>
                    <a:lnTo>
                      <a:pt x="94" y="61"/>
                    </a:lnTo>
                    <a:lnTo>
                      <a:pt x="94" y="61"/>
                    </a:lnTo>
                    <a:cubicBezTo>
                      <a:pt x="94" y="61"/>
                      <a:pt x="94" y="61"/>
                      <a:pt x="124" y="61"/>
                    </a:cubicBezTo>
                    <a:cubicBezTo>
                      <a:pt x="94" y="31"/>
                      <a:pt x="94" y="31"/>
                      <a:pt x="94" y="3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37"/>
              <p:cNvSpPr/>
              <p:nvPr/>
            </p:nvSpPr>
            <p:spPr>
              <a:xfrm>
                <a:off x="5073650" y="1668463"/>
                <a:ext cx="168275" cy="68262"/>
              </a:xfrm>
              <a:custGeom>
                <a:rect b="b" l="l" r="r" t="t"/>
                <a:pathLst>
                  <a:path extrusionOk="0" h="188" w="466">
                    <a:moveTo>
                      <a:pt x="187" y="124"/>
                    </a:moveTo>
                    <a:lnTo>
                      <a:pt x="187" y="124"/>
                    </a:lnTo>
                    <a:lnTo>
                      <a:pt x="187" y="124"/>
                    </a:lnTo>
                    <a:cubicBezTo>
                      <a:pt x="187" y="124"/>
                      <a:pt x="187" y="124"/>
                      <a:pt x="187" y="94"/>
                    </a:cubicBezTo>
                    <a:lnTo>
                      <a:pt x="187" y="94"/>
                    </a:lnTo>
                    <a:cubicBezTo>
                      <a:pt x="217" y="94"/>
                      <a:pt x="217" y="94"/>
                      <a:pt x="217" y="94"/>
                    </a:cubicBezTo>
                    <a:lnTo>
                      <a:pt x="217" y="94"/>
                    </a:lnTo>
                    <a:lnTo>
                      <a:pt x="217" y="94"/>
                    </a:lnTo>
                    <a:lnTo>
                      <a:pt x="217" y="94"/>
                    </a:lnTo>
                    <a:cubicBezTo>
                      <a:pt x="248" y="94"/>
                      <a:pt x="248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48" y="94"/>
                    </a:lnTo>
                    <a:cubicBezTo>
                      <a:pt x="280" y="94"/>
                      <a:pt x="280" y="94"/>
                      <a:pt x="280" y="124"/>
                    </a:cubicBezTo>
                    <a:cubicBezTo>
                      <a:pt x="280" y="124"/>
                      <a:pt x="280" y="94"/>
                      <a:pt x="311" y="94"/>
                    </a:cubicBezTo>
                    <a:lnTo>
                      <a:pt x="311" y="94"/>
                    </a:lnTo>
                    <a:cubicBezTo>
                      <a:pt x="311" y="94"/>
                      <a:pt x="311" y="94"/>
                      <a:pt x="311" y="63"/>
                    </a:cubicBezTo>
                    <a:lnTo>
                      <a:pt x="311" y="63"/>
                    </a:lnTo>
                    <a:cubicBezTo>
                      <a:pt x="341" y="63"/>
                      <a:pt x="341" y="63"/>
                      <a:pt x="341" y="63"/>
                    </a:cubicBezTo>
                    <a:lnTo>
                      <a:pt x="341" y="63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72" y="63"/>
                      <a:pt x="404" y="63"/>
                    </a:cubicBezTo>
                    <a:lnTo>
                      <a:pt x="404" y="63"/>
                    </a:lnTo>
                    <a:cubicBezTo>
                      <a:pt x="404" y="31"/>
                      <a:pt x="435" y="31"/>
                      <a:pt x="435" y="31"/>
                    </a:cubicBezTo>
                    <a:cubicBezTo>
                      <a:pt x="435" y="31"/>
                      <a:pt x="435" y="31"/>
                      <a:pt x="465" y="31"/>
                    </a:cubicBezTo>
                    <a:lnTo>
                      <a:pt x="465" y="31"/>
                    </a:lnTo>
                    <a:lnTo>
                      <a:pt x="465" y="31"/>
                    </a:lnTo>
                    <a:cubicBezTo>
                      <a:pt x="435" y="31"/>
                      <a:pt x="435" y="0"/>
                      <a:pt x="435" y="0"/>
                    </a:cubicBezTo>
                    <a:lnTo>
                      <a:pt x="435" y="0"/>
                    </a:lnTo>
                    <a:lnTo>
                      <a:pt x="435" y="0"/>
                    </a:lnTo>
                    <a:lnTo>
                      <a:pt x="435" y="0"/>
                    </a:lnTo>
                    <a:cubicBezTo>
                      <a:pt x="404" y="0"/>
                      <a:pt x="404" y="0"/>
                      <a:pt x="404" y="0"/>
                    </a:cubicBezTo>
                    <a:cubicBezTo>
                      <a:pt x="404" y="0"/>
                      <a:pt x="404" y="0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1" y="0"/>
                      <a:pt x="311" y="0"/>
                      <a:pt x="311" y="0"/>
                    </a:cubicBezTo>
                    <a:lnTo>
                      <a:pt x="311" y="0"/>
                    </a:lnTo>
                    <a:lnTo>
                      <a:pt x="311" y="0"/>
                    </a:lnTo>
                    <a:lnTo>
                      <a:pt x="311" y="0"/>
                    </a:ln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48" y="0"/>
                    </a:cubicBez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187" y="0"/>
                    </a:cubicBez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cubicBezTo>
                      <a:pt x="187" y="31"/>
                      <a:pt x="187" y="31"/>
                      <a:pt x="156" y="31"/>
                    </a:cubicBezTo>
                    <a:lnTo>
                      <a:pt x="156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31"/>
                      <a:pt x="32" y="31"/>
                    </a:cubicBezTo>
                    <a:lnTo>
                      <a:pt x="32" y="31"/>
                    </a:lnTo>
                    <a:cubicBezTo>
                      <a:pt x="0" y="31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32" y="63"/>
                      <a:pt x="32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124" y="94"/>
                      <a:pt x="124" y="9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55"/>
                      <a:pt x="63" y="155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87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87" y="124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37"/>
              <p:cNvSpPr/>
              <p:nvPr/>
            </p:nvSpPr>
            <p:spPr>
              <a:xfrm>
                <a:off x="5443538" y="2003425"/>
                <a:ext cx="33337" cy="22225"/>
              </a:xfrm>
              <a:custGeom>
                <a:rect b="b" l="l" r="r" t="t"/>
                <a:pathLst>
                  <a:path extrusionOk="0" h="62" w="93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61" y="31"/>
                    </a:cubicBezTo>
                    <a:lnTo>
                      <a:pt x="61" y="31"/>
                    </a:lnTo>
                    <a:lnTo>
                      <a:pt x="61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31"/>
                      <a:pt x="92" y="31"/>
                      <a:pt x="61" y="31"/>
                    </a:cubicBezTo>
                    <a:lnTo>
                      <a:pt x="61" y="31"/>
                    </a:lnTo>
                    <a:lnTo>
                      <a:pt x="61" y="31"/>
                    </a:lnTo>
                    <a:cubicBezTo>
                      <a:pt x="31" y="31"/>
                      <a:pt x="31" y="31"/>
                      <a:pt x="31" y="0"/>
                    </a:cubicBez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37"/>
              <p:cNvSpPr/>
              <p:nvPr/>
            </p:nvSpPr>
            <p:spPr>
              <a:xfrm>
                <a:off x="6156325" y="1690688"/>
                <a:ext cx="77788" cy="77787"/>
              </a:xfrm>
              <a:custGeom>
                <a:rect b="b" l="l" r="r" t="t"/>
                <a:pathLst>
                  <a:path extrusionOk="0" h="217" w="217">
                    <a:moveTo>
                      <a:pt x="185" y="0"/>
                    </a:move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31"/>
                    </a:lnTo>
                    <a:cubicBezTo>
                      <a:pt x="185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3" y="61"/>
                      <a:pt x="123" y="31"/>
                      <a:pt x="92" y="31"/>
                    </a:cubicBezTo>
                    <a:lnTo>
                      <a:pt x="92" y="31"/>
                    </a:lnTo>
                    <a:lnTo>
                      <a:pt x="92" y="31"/>
                    </a:lnTo>
                    <a:cubicBezTo>
                      <a:pt x="92" y="61"/>
                      <a:pt x="61" y="61"/>
                      <a:pt x="61" y="61"/>
                    </a:cubicBezTo>
                    <a:lnTo>
                      <a:pt x="61" y="61"/>
                    </a:lnTo>
                    <a:cubicBezTo>
                      <a:pt x="30" y="61"/>
                      <a:pt x="30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cubicBezTo>
                      <a:pt x="30" y="92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85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0" y="216"/>
                    </a:lnTo>
                    <a:cubicBezTo>
                      <a:pt x="61" y="216"/>
                      <a:pt x="61" y="216"/>
                      <a:pt x="61" y="216"/>
                    </a:cubicBezTo>
                    <a:lnTo>
                      <a:pt x="61" y="216"/>
                    </a:lnTo>
                    <a:lnTo>
                      <a:pt x="61" y="216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3" y="185"/>
                      <a:pt x="123" y="185"/>
                      <a:pt x="123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23" y="155"/>
                    </a:lnTo>
                    <a:cubicBezTo>
                      <a:pt x="123" y="155"/>
                      <a:pt x="92" y="124"/>
                      <a:pt x="123" y="124"/>
                    </a:cubicBezTo>
                    <a:cubicBezTo>
                      <a:pt x="123" y="92"/>
                      <a:pt x="123" y="92"/>
                      <a:pt x="154" y="92"/>
                    </a:cubicBezTo>
                    <a:cubicBezTo>
                      <a:pt x="154" y="61"/>
                      <a:pt x="154" y="61"/>
                      <a:pt x="185" y="61"/>
                    </a:cubicBezTo>
                    <a:lnTo>
                      <a:pt x="185" y="61"/>
                    </a:lnTo>
                    <a:cubicBezTo>
                      <a:pt x="185" y="61"/>
                      <a:pt x="185" y="31"/>
                      <a:pt x="216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85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37"/>
              <p:cNvSpPr/>
              <p:nvPr/>
            </p:nvSpPr>
            <p:spPr>
              <a:xfrm>
                <a:off x="4014788" y="1512888"/>
                <a:ext cx="55562" cy="22225"/>
              </a:xfrm>
              <a:custGeom>
                <a:rect b="b" l="l" r="r" t="t"/>
                <a:pathLst>
                  <a:path extrusionOk="0" h="63" w="156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37"/>
              <p:cNvSpPr/>
              <p:nvPr/>
            </p:nvSpPr>
            <p:spPr>
              <a:xfrm>
                <a:off x="4092575" y="1355725"/>
                <a:ext cx="88900" cy="44450"/>
              </a:xfrm>
              <a:custGeom>
                <a:rect b="b" l="l" r="r" t="t"/>
                <a:pathLst>
                  <a:path extrusionOk="0" h="125" w="249">
                    <a:moveTo>
                      <a:pt x="0" y="30"/>
                    </a:moveTo>
                    <a:lnTo>
                      <a:pt x="0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61"/>
                      <a:pt x="93" y="61"/>
                      <a:pt x="93" y="61"/>
                    </a:cubicBez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4" y="93"/>
                      <a:pt x="154" y="124"/>
                      <a:pt x="154" y="124"/>
                    </a:cubicBezTo>
                    <a:lnTo>
                      <a:pt x="154" y="124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1"/>
                      <a:pt x="217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48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186" y="3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37"/>
              <p:cNvSpPr/>
              <p:nvPr/>
            </p:nvSpPr>
            <p:spPr>
              <a:xfrm>
                <a:off x="4003675" y="1535113"/>
                <a:ext cx="100013" cy="44450"/>
              </a:xfrm>
              <a:custGeom>
                <a:rect b="b" l="l" r="r" t="t"/>
                <a:pathLst>
                  <a:path extrusionOk="0" h="125" w="280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217" y="30"/>
                    </a:cubicBez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0"/>
                      <a:pt x="155" y="62"/>
                      <a:pt x="124" y="62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93" y="62"/>
                      <a:pt x="93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6" y="124"/>
                    </a:cubicBezTo>
                    <a:lnTo>
                      <a:pt x="186" y="124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2"/>
                      <a:pt x="248" y="62"/>
                      <a:pt x="248" y="30"/>
                    </a:cubicBezTo>
                    <a:lnTo>
                      <a:pt x="279" y="30"/>
                    </a:lnTo>
                    <a:lnTo>
                      <a:pt x="279" y="30"/>
                    </a:lnTo>
                    <a:cubicBezTo>
                      <a:pt x="248" y="30"/>
                      <a:pt x="248" y="0"/>
                      <a:pt x="248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37"/>
              <p:cNvSpPr/>
              <p:nvPr/>
            </p:nvSpPr>
            <p:spPr>
              <a:xfrm>
                <a:off x="3757613" y="1423988"/>
                <a:ext cx="44450" cy="33337"/>
              </a:xfrm>
              <a:custGeom>
                <a:rect b="b" l="l" r="r" t="t"/>
                <a:pathLst>
                  <a:path extrusionOk="0" h="93" w="125">
                    <a:moveTo>
                      <a:pt x="31" y="92"/>
                    </a:moveTo>
                    <a:lnTo>
                      <a:pt x="31" y="92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cubicBezTo>
                      <a:pt x="94" y="31"/>
                      <a:pt x="94" y="31"/>
                      <a:pt x="94" y="0"/>
                    </a:cubicBezTo>
                    <a:lnTo>
                      <a:pt x="94" y="0"/>
                    </a:lnTo>
                    <a:lnTo>
                      <a:pt x="94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  <a:cubicBezTo>
                      <a:pt x="31" y="31"/>
                      <a:pt x="31" y="31"/>
                      <a:pt x="0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2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37"/>
              <p:cNvSpPr/>
              <p:nvPr/>
            </p:nvSpPr>
            <p:spPr>
              <a:xfrm>
                <a:off x="3579813" y="1479550"/>
                <a:ext cx="234950" cy="179388"/>
              </a:xfrm>
              <a:custGeom>
                <a:rect b="b" l="l" r="r" t="t"/>
                <a:pathLst>
                  <a:path extrusionOk="0" h="497" w="652">
                    <a:moveTo>
                      <a:pt x="186" y="465"/>
                    </a:move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218" y="465"/>
                    </a:lnTo>
                    <a:cubicBezTo>
                      <a:pt x="218" y="496"/>
                      <a:pt x="218" y="496"/>
                      <a:pt x="248" y="496"/>
                    </a:cubicBezTo>
                    <a:lnTo>
                      <a:pt x="248" y="496"/>
                    </a:lnTo>
                    <a:lnTo>
                      <a:pt x="279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42" y="496"/>
                    </a:lnTo>
                    <a:cubicBezTo>
                      <a:pt x="342" y="496"/>
                      <a:pt x="342" y="496"/>
                      <a:pt x="372" y="496"/>
                    </a:cubicBezTo>
                    <a:lnTo>
                      <a:pt x="372" y="496"/>
                    </a:lnTo>
                    <a:lnTo>
                      <a:pt x="372" y="496"/>
                    </a:lnTo>
                    <a:cubicBezTo>
                      <a:pt x="403" y="465"/>
                      <a:pt x="403" y="465"/>
                      <a:pt x="403" y="465"/>
                    </a:cubicBezTo>
                    <a:cubicBezTo>
                      <a:pt x="434" y="433"/>
                      <a:pt x="434" y="433"/>
                      <a:pt x="434" y="433"/>
                    </a:cubicBezTo>
                    <a:cubicBezTo>
                      <a:pt x="466" y="433"/>
                      <a:pt x="466" y="433"/>
                      <a:pt x="466" y="433"/>
                    </a:cubicBezTo>
                    <a:cubicBezTo>
                      <a:pt x="466" y="433"/>
                      <a:pt x="496" y="433"/>
                      <a:pt x="527" y="465"/>
                    </a:cubicBezTo>
                    <a:lnTo>
                      <a:pt x="527" y="465"/>
                    </a:lnTo>
                    <a:cubicBezTo>
                      <a:pt x="558" y="465"/>
                      <a:pt x="558" y="465"/>
                      <a:pt x="558" y="465"/>
                    </a:cubicBezTo>
                    <a:cubicBezTo>
                      <a:pt x="558" y="465"/>
                      <a:pt x="558" y="465"/>
                      <a:pt x="590" y="465"/>
                    </a:cubicBezTo>
                    <a:lnTo>
                      <a:pt x="590" y="465"/>
                    </a:lnTo>
                    <a:lnTo>
                      <a:pt x="620" y="433"/>
                    </a:lnTo>
                    <a:cubicBezTo>
                      <a:pt x="590" y="433"/>
                      <a:pt x="590" y="433"/>
                      <a:pt x="590" y="403"/>
                    </a:cubicBezTo>
                    <a:lnTo>
                      <a:pt x="590" y="403"/>
                    </a:lnTo>
                    <a:lnTo>
                      <a:pt x="590" y="403"/>
                    </a:lnTo>
                    <a:lnTo>
                      <a:pt x="590" y="372"/>
                    </a:lnTo>
                    <a:lnTo>
                      <a:pt x="590" y="372"/>
                    </a:lnTo>
                    <a:cubicBezTo>
                      <a:pt x="590" y="341"/>
                      <a:pt x="590" y="341"/>
                      <a:pt x="590" y="341"/>
                    </a:cubicBezTo>
                    <a:lnTo>
                      <a:pt x="558" y="309"/>
                    </a:lnTo>
                    <a:lnTo>
                      <a:pt x="558" y="309"/>
                    </a:lnTo>
                    <a:lnTo>
                      <a:pt x="527" y="279"/>
                    </a:lnTo>
                    <a:cubicBezTo>
                      <a:pt x="527" y="279"/>
                      <a:pt x="527" y="279"/>
                      <a:pt x="558" y="248"/>
                    </a:cubicBez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cubicBezTo>
                      <a:pt x="590" y="217"/>
                      <a:pt x="590" y="217"/>
                      <a:pt x="590" y="217"/>
                    </a:cubicBezTo>
                    <a:lnTo>
                      <a:pt x="590" y="217"/>
                    </a:lnTo>
                    <a:cubicBezTo>
                      <a:pt x="590" y="217"/>
                      <a:pt x="590" y="217"/>
                      <a:pt x="590" y="185"/>
                    </a:cubicBezTo>
                    <a:cubicBezTo>
                      <a:pt x="620" y="185"/>
                      <a:pt x="620" y="185"/>
                      <a:pt x="620" y="185"/>
                    </a:cubicBezTo>
                    <a:lnTo>
                      <a:pt x="620" y="185"/>
                    </a:lnTo>
                    <a:lnTo>
                      <a:pt x="620" y="185"/>
                    </a:lnTo>
                    <a:lnTo>
                      <a:pt x="620" y="185"/>
                    </a:lnTo>
                    <a:cubicBezTo>
                      <a:pt x="620" y="155"/>
                      <a:pt x="620" y="155"/>
                      <a:pt x="651" y="124"/>
                    </a:cubicBezTo>
                    <a:cubicBezTo>
                      <a:pt x="620" y="124"/>
                      <a:pt x="620" y="124"/>
                      <a:pt x="620" y="124"/>
                    </a:cubicBezTo>
                    <a:lnTo>
                      <a:pt x="620" y="124"/>
                    </a:lnTo>
                    <a:lnTo>
                      <a:pt x="620" y="124"/>
                    </a:lnTo>
                    <a:cubicBezTo>
                      <a:pt x="590" y="124"/>
                      <a:pt x="590" y="124"/>
                      <a:pt x="590" y="124"/>
                    </a:cubicBezTo>
                    <a:lnTo>
                      <a:pt x="590" y="124"/>
                    </a:lnTo>
                    <a:lnTo>
                      <a:pt x="590" y="124"/>
                    </a:lnTo>
                    <a:lnTo>
                      <a:pt x="590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24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496" y="93"/>
                      <a:pt x="496" y="93"/>
                      <a:pt x="496" y="93"/>
                    </a:cubicBezTo>
                    <a:lnTo>
                      <a:pt x="496" y="93"/>
                    </a:lnTo>
                    <a:lnTo>
                      <a:pt x="466" y="93"/>
                    </a:lnTo>
                    <a:lnTo>
                      <a:pt x="466" y="93"/>
                    </a:lnTo>
                    <a:lnTo>
                      <a:pt x="434" y="61"/>
                    </a:lnTo>
                    <a:cubicBezTo>
                      <a:pt x="434" y="61"/>
                      <a:pt x="403" y="61"/>
                      <a:pt x="403" y="31"/>
                    </a:cubicBezTo>
                    <a:lnTo>
                      <a:pt x="403" y="31"/>
                    </a:lnTo>
                    <a:lnTo>
                      <a:pt x="403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cubicBezTo>
                      <a:pt x="342" y="0"/>
                      <a:pt x="342" y="0"/>
                      <a:pt x="342" y="0"/>
                    </a:cubicBezTo>
                    <a:lnTo>
                      <a:pt x="342" y="0"/>
                    </a:lnTo>
                    <a:cubicBezTo>
                      <a:pt x="403" y="61"/>
                      <a:pt x="403" y="61"/>
                      <a:pt x="403" y="61"/>
                    </a:cubicBezTo>
                    <a:cubicBezTo>
                      <a:pt x="342" y="61"/>
                      <a:pt x="342" y="61"/>
                      <a:pt x="342" y="61"/>
                    </a:cubicBezTo>
                    <a:lnTo>
                      <a:pt x="342" y="61"/>
                    </a:lnTo>
                    <a:cubicBezTo>
                      <a:pt x="310" y="61"/>
                      <a:pt x="310" y="61"/>
                      <a:pt x="310" y="61"/>
                    </a:cubicBezTo>
                    <a:cubicBezTo>
                      <a:pt x="279" y="93"/>
                      <a:pt x="218" y="124"/>
                      <a:pt x="218" y="124"/>
                    </a:cubicBezTo>
                    <a:cubicBezTo>
                      <a:pt x="186" y="124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86" y="124"/>
                      <a:pt x="186" y="124"/>
                      <a:pt x="155" y="155"/>
                    </a:cubicBez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94" y="155"/>
                    </a:lnTo>
                    <a:cubicBezTo>
                      <a:pt x="94" y="155"/>
                      <a:pt x="62" y="155"/>
                      <a:pt x="62" y="124"/>
                    </a:cubicBezTo>
                    <a:lnTo>
                      <a:pt x="62" y="124"/>
                    </a:lnTo>
                    <a:cubicBezTo>
                      <a:pt x="31" y="155"/>
                      <a:pt x="31" y="155"/>
                      <a:pt x="0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cubicBezTo>
                      <a:pt x="31" y="155"/>
                      <a:pt x="31" y="155"/>
                      <a:pt x="31" y="155"/>
                    </a:cubicBezTo>
                    <a:cubicBezTo>
                      <a:pt x="31" y="155"/>
                      <a:pt x="31" y="155"/>
                      <a:pt x="62" y="155"/>
                    </a:cubicBezTo>
                    <a:cubicBezTo>
                      <a:pt x="62" y="155"/>
                      <a:pt x="62" y="155"/>
                      <a:pt x="62" y="185"/>
                    </a:cubicBezTo>
                    <a:lnTo>
                      <a:pt x="62" y="185"/>
                    </a:lnTo>
                    <a:lnTo>
                      <a:pt x="94" y="185"/>
                    </a:lnTo>
                    <a:cubicBezTo>
                      <a:pt x="9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55" y="248"/>
                    </a:lnTo>
                    <a:lnTo>
                      <a:pt x="186" y="279"/>
                    </a:lnTo>
                    <a:cubicBezTo>
                      <a:pt x="218" y="309"/>
                      <a:pt x="218" y="309"/>
                      <a:pt x="186" y="403"/>
                    </a:cubicBezTo>
                    <a:lnTo>
                      <a:pt x="186" y="433"/>
                    </a:lnTo>
                    <a:cubicBezTo>
                      <a:pt x="186" y="433"/>
                      <a:pt x="186" y="433"/>
                      <a:pt x="186" y="465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37"/>
              <p:cNvSpPr/>
              <p:nvPr/>
            </p:nvSpPr>
            <p:spPr>
              <a:xfrm>
                <a:off x="3802063" y="1557338"/>
                <a:ext cx="44450" cy="22225"/>
              </a:xfrm>
              <a:custGeom>
                <a:rect b="b" l="l" r="r" t="t"/>
                <a:pathLst>
                  <a:path extrusionOk="0" h="63" w="125">
                    <a:moveTo>
                      <a:pt x="124" y="0"/>
                    </a:moveTo>
                    <a:lnTo>
                      <a:pt x="124" y="0"/>
                    </a:lnTo>
                    <a:cubicBezTo>
                      <a:pt x="94" y="0"/>
                      <a:pt x="94" y="0"/>
                      <a:pt x="94" y="0"/>
                    </a:cubicBezTo>
                    <a:lnTo>
                      <a:pt x="94" y="0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31"/>
                      <a:pt x="94" y="31"/>
                      <a:pt x="94" y="62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37"/>
              <p:cNvSpPr/>
              <p:nvPr/>
            </p:nvSpPr>
            <p:spPr>
              <a:xfrm>
                <a:off x="3802063" y="1579563"/>
                <a:ext cx="190500" cy="144462"/>
              </a:xfrm>
              <a:custGeom>
                <a:rect b="b" l="l" r="r" t="t"/>
                <a:pathLst>
                  <a:path extrusionOk="0" h="403" w="527">
                    <a:moveTo>
                      <a:pt x="31" y="124"/>
                    </a:moveTo>
                    <a:lnTo>
                      <a:pt x="31" y="124"/>
                    </a:lnTo>
                    <a:lnTo>
                      <a:pt x="31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94" y="93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217" y="124"/>
                      <a:pt x="218" y="186"/>
                      <a:pt x="218" y="186"/>
                    </a:cubicBezTo>
                    <a:lnTo>
                      <a:pt x="218" y="186"/>
                    </a:lnTo>
                    <a:cubicBezTo>
                      <a:pt x="218" y="217"/>
                      <a:pt x="218" y="217"/>
                      <a:pt x="218" y="217"/>
                    </a:cubicBez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cubicBezTo>
                      <a:pt x="278" y="217"/>
                      <a:pt x="278" y="247"/>
                      <a:pt x="278" y="247"/>
                    </a:cubicBezTo>
                    <a:cubicBezTo>
                      <a:pt x="278" y="247"/>
                      <a:pt x="278" y="278"/>
                      <a:pt x="309" y="278"/>
                    </a:cubicBezTo>
                    <a:lnTo>
                      <a:pt x="309" y="278"/>
                    </a:lnTo>
                    <a:lnTo>
                      <a:pt x="340" y="310"/>
                    </a:lnTo>
                    <a:lnTo>
                      <a:pt x="340" y="310"/>
                    </a:lnTo>
                    <a:lnTo>
                      <a:pt x="340" y="310"/>
                    </a:lnTo>
                    <a:cubicBezTo>
                      <a:pt x="371" y="310"/>
                      <a:pt x="371" y="310"/>
                      <a:pt x="402" y="310"/>
                    </a:cubicBezTo>
                    <a:cubicBezTo>
                      <a:pt x="402" y="341"/>
                      <a:pt x="402" y="341"/>
                      <a:pt x="402" y="341"/>
                    </a:cubicBezTo>
                    <a:lnTo>
                      <a:pt x="402" y="341"/>
                    </a:lnTo>
                    <a:cubicBezTo>
                      <a:pt x="433" y="341"/>
                      <a:pt x="433" y="341"/>
                      <a:pt x="433" y="341"/>
                    </a:cubicBezTo>
                    <a:cubicBezTo>
                      <a:pt x="464" y="341"/>
                      <a:pt x="464" y="371"/>
                      <a:pt x="464" y="371"/>
                    </a:cubicBez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cubicBezTo>
                      <a:pt x="495" y="371"/>
                      <a:pt x="495" y="371"/>
                      <a:pt x="495" y="402"/>
                    </a:cubicBezTo>
                    <a:cubicBezTo>
                      <a:pt x="526" y="371"/>
                      <a:pt x="526" y="371"/>
                      <a:pt x="526" y="371"/>
                    </a:cubicBezTo>
                    <a:lnTo>
                      <a:pt x="526" y="371"/>
                    </a:lnTo>
                    <a:cubicBezTo>
                      <a:pt x="526" y="371"/>
                      <a:pt x="526" y="341"/>
                      <a:pt x="495" y="341"/>
                    </a:cubicBezTo>
                    <a:lnTo>
                      <a:pt x="495" y="341"/>
                    </a:lnTo>
                    <a:cubicBezTo>
                      <a:pt x="464" y="310"/>
                      <a:pt x="464" y="310"/>
                      <a:pt x="464" y="310"/>
                    </a:cubicBezTo>
                    <a:lnTo>
                      <a:pt x="433" y="310"/>
                    </a:lnTo>
                    <a:cubicBezTo>
                      <a:pt x="402" y="278"/>
                      <a:pt x="402" y="278"/>
                      <a:pt x="402" y="278"/>
                    </a:cubicBezTo>
                    <a:lnTo>
                      <a:pt x="402" y="278"/>
                    </a:lnTo>
                    <a:cubicBezTo>
                      <a:pt x="371" y="278"/>
                      <a:pt x="371" y="247"/>
                      <a:pt x="371" y="247"/>
                    </a:cubicBezTo>
                    <a:cubicBezTo>
                      <a:pt x="371" y="217"/>
                      <a:pt x="371" y="217"/>
                      <a:pt x="371" y="217"/>
                    </a:cubicBezTo>
                    <a:lnTo>
                      <a:pt x="340" y="217"/>
                    </a:lnTo>
                    <a:lnTo>
                      <a:pt x="340" y="217"/>
                    </a:lnTo>
                    <a:cubicBezTo>
                      <a:pt x="340" y="186"/>
                      <a:pt x="340" y="186"/>
                      <a:pt x="309" y="186"/>
                    </a:cubicBezTo>
                    <a:cubicBezTo>
                      <a:pt x="309" y="186"/>
                      <a:pt x="278" y="186"/>
                      <a:pt x="278" y="154"/>
                    </a:cubicBezTo>
                    <a:lnTo>
                      <a:pt x="278" y="124"/>
                    </a:lnTo>
                    <a:lnTo>
                      <a:pt x="278" y="124"/>
                    </a:lnTo>
                    <a:lnTo>
                      <a:pt x="278" y="93"/>
                    </a:lnTo>
                    <a:cubicBezTo>
                      <a:pt x="278" y="93"/>
                      <a:pt x="278" y="93"/>
                      <a:pt x="278" y="62"/>
                    </a:cubicBezTo>
                    <a:cubicBezTo>
                      <a:pt x="278" y="62"/>
                      <a:pt x="278" y="30"/>
                      <a:pt x="309" y="30"/>
                    </a:cubicBezTo>
                    <a:lnTo>
                      <a:pt x="309" y="30"/>
                    </a:lnTo>
                    <a:lnTo>
                      <a:pt x="340" y="30"/>
                    </a:lnTo>
                    <a:lnTo>
                      <a:pt x="340" y="0"/>
                    </a:lnTo>
                    <a:cubicBezTo>
                      <a:pt x="309" y="0"/>
                      <a:pt x="309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cubicBezTo>
                      <a:pt x="278" y="0"/>
                      <a:pt x="278" y="0"/>
                      <a:pt x="278" y="0"/>
                    </a:cubicBezTo>
                    <a:lnTo>
                      <a:pt x="278" y="0"/>
                    </a:lnTo>
                    <a:cubicBezTo>
                      <a:pt x="278" y="0"/>
                      <a:pt x="278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186" y="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30"/>
                      <a:pt x="186" y="30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cubicBezTo>
                      <a:pt x="155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4" y="62"/>
                      <a:pt x="94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0"/>
                      <a:pt x="94" y="30"/>
                      <a:pt x="62" y="30"/>
                    </a:cubicBezTo>
                    <a:lnTo>
                      <a:pt x="62" y="30"/>
                    </a:lnTo>
                    <a:cubicBezTo>
                      <a:pt x="62" y="62"/>
                      <a:pt x="31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93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124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37"/>
              <p:cNvSpPr/>
              <p:nvPr/>
            </p:nvSpPr>
            <p:spPr>
              <a:xfrm>
                <a:off x="3970338" y="1612900"/>
                <a:ext cx="11112" cy="22225"/>
              </a:xfrm>
              <a:custGeom>
                <a:rect b="b" l="l" r="r" t="t"/>
                <a:pathLst>
                  <a:path extrusionOk="0" h="62" w="3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31"/>
                    </a:cubicBezTo>
                    <a:lnTo>
                      <a:pt x="31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37"/>
              <p:cNvSpPr/>
              <p:nvPr/>
            </p:nvSpPr>
            <p:spPr>
              <a:xfrm>
                <a:off x="3981450" y="1590675"/>
                <a:ext cx="22225" cy="11113"/>
              </a:xfrm>
              <a:custGeom>
                <a:rect b="b" l="l" r="r" t="t"/>
                <a:pathLst>
                  <a:path extrusionOk="0" h="33" w="63">
                    <a:moveTo>
                      <a:pt x="62" y="0"/>
                    </a:move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37"/>
              <p:cNvSpPr/>
              <p:nvPr/>
            </p:nvSpPr>
            <p:spPr>
              <a:xfrm>
                <a:off x="4371975" y="1914525"/>
                <a:ext cx="33338" cy="55563"/>
              </a:xfrm>
              <a:custGeom>
                <a:rect b="b" l="l" r="r" t="t"/>
                <a:pathLst>
                  <a:path extrusionOk="0" h="156" w="94">
                    <a:moveTo>
                      <a:pt x="93" y="61"/>
                    </a:moveTo>
                    <a:lnTo>
                      <a:pt x="93" y="61"/>
                    </a:lnTo>
                    <a:cubicBezTo>
                      <a:pt x="62" y="61"/>
                      <a:pt x="62" y="6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0" y="92"/>
                      <a:pt x="0" y="92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1" y="155"/>
                    </a:cubicBezTo>
                    <a:lnTo>
                      <a:pt x="31" y="124"/>
                    </a:lnTo>
                    <a:cubicBezTo>
                      <a:pt x="31" y="124"/>
                      <a:pt x="62" y="92"/>
                      <a:pt x="93" y="92"/>
                    </a:cubicBezTo>
                    <a:lnTo>
                      <a:pt x="93" y="92"/>
                    </a:lnTo>
                    <a:lnTo>
                      <a:pt x="93" y="92"/>
                    </a:lnTo>
                    <a:lnTo>
                      <a:pt x="93" y="92"/>
                    </a:lnTo>
                    <a:lnTo>
                      <a:pt x="93" y="61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37"/>
              <p:cNvSpPr/>
              <p:nvPr/>
            </p:nvSpPr>
            <p:spPr>
              <a:xfrm>
                <a:off x="4383088" y="1801813"/>
                <a:ext cx="100012" cy="88900"/>
              </a:xfrm>
              <a:custGeom>
                <a:rect b="b" l="l" r="r" t="t"/>
                <a:pathLst>
                  <a:path extrusionOk="0" h="249" w="280">
                    <a:moveTo>
                      <a:pt x="31" y="94"/>
                    </a:moveTo>
                    <a:lnTo>
                      <a:pt x="31" y="94"/>
                    </a:lnTo>
                    <a:lnTo>
                      <a:pt x="31" y="94"/>
                    </a:lnTo>
                    <a:cubicBezTo>
                      <a:pt x="31" y="94"/>
                      <a:pt x="31" y="94"/>
                      <a:pt x="31" y="124"/>
                    </a:cubicBezTo>
                    <a:cubicBezTo>
                      <a:pt x="62" y="124"/>
                      <a:pt x="62" y="124"/>
                      <a:pt x="62" y="155"/>
                    </a:cubicBezTo>
                    <a:cubicBezTo>
                      <a:pt x="62" y="155"/>
                      <a:pt x="62" y="155"/>
                      <a:pt x="62" y="187"/>
                    </a:cubicBezTo>
                    <a:lnTo>
                      <a:pt x="62" y="187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18"/>
                      <a:pt x="93" y="218"/>
                      <a:pt x="124" y="218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5" y="187"/>
                      <a:pt x="216" y="155"/>
                      <a:pt x="216" y="155"/>
                    </a:cubicBezTo>
                    <a:cubicBezTo>
                      <a:pt x="248" y="124"/>
                      <a:pt x="248" y="124"/>
                      <a:pt x="248" y="94"/>
                    </a:cubicBezTo>
                    <a:cubicBezTo>
                      <a:pt x="279" y="94"/>
                      <a:pt x="279" y="94"/>
                      <a:pt x="279" y="94"/>
                    </a:cubicBezTo>
                    <a:cubicBezTo>
                      <a:pt x="248" y="94"/>
                      <a:pt x="248" y="63"/>
                      <a:pt x="248" y="63"/>
                    </a:cubicBez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0"/>
                      <a:pt x="248" y="0"/>
                      <a:pt x="216" y="31"/>
                    </a:cubicBezTo>
                    <a:cubicBezTo>
                      <a:pt x="216" y="31"/>
                      <a:pt x="216" y="31"/>
                      <a:pt x="186" y="31"/>
                    </a:cubicBez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3"/>
                      <a:pt x="31" y="63"/>
                      <a:pt x="31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31" y="63"/>
                      <a:pt x="0" y="63"/>
                    </a:cubicBezTo>
                    <a:lnTo>
                      <a:pt x="0" y="63"/>
                    </a:ln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31" y="94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3924300" y="1490663"/>
                <a:ext cx="100013" cy="22225"/>
              </a:xfrm>
              <a:custGeom>
                <a:rect b="b" l="l" r="r" t="t"/>
                <a:pathLst>
                  <a:path extrusionOk="0" h="63" w="280">
                    <a:moveTo>
                      <a:pt x="0" y="30"/>
                    </a:move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30"/>
                      <a:pt x="31" y="62"/>
                    </a:cubicBezTo>
                    <a:lnTo>
                      <a:pt x="31" y="62"/>
                    </a:ln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cubicBezTo>
                      <a:pt x="217" y="62"/>
                      <a:pt x="217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48" y="30"/>
                    </a:lnTo>
                    <a:cubicBezTo>
                      <a:pt x="248" y="30"/>
                      <a:pt x="248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217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3913188" y="1535113"/>
                <a:ext cx="77787" cy="33337"/>
              </a:xfrm>
              <a:custGeom>
                <a:rect b="b" l="l" r="r" t="t"/>
                <a:pathLst>
                  <a:path extrusionOk="0" h="94" w="218">
                    <a:moveTo>
                      <a:pt x="62" y="30"/>
                    </a:move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55" y="62"/>
                      <a:pt x="155" y="62"/>
                      <a:pt x="155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cubicBezTo>
                      <a:pt x="186" y="30"/>
                      <a:pt x="186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3948113" y="1579563"/>
                <a:ext cx="22225" cy="22225"/>
              </a:xfrm>
              <a:custGeom>
                <a:rect b="b" l="l" r="r" t="t"/>
                <a:pathLst>
                  <a:path extrusionOk="0" h="63" w="63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0"/>
                      <a:pt x="31" y="30"/>
                      <a:pt x="31" y="30"/>
                    </a:cubicBezTo>
                    <a:lnTo>
                      <a:pt x="31" y="30"/>
                    </a:ln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30"/>
                      <a:pt x="31" y="3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4037013" y="1590675"/>
                <a:ext cx="66675" cy="77788"/>
              </a:xfrm>
              <a:custGeom>
                <a:rect b="b" l="l" r="r" t="t"/>
                <a:pathLst>
                  <a:path extrusionOk="0" h="218" w="187">
                    <a:moveTo>
                      <a:pt x="186" y="156"/>
                    </a:moveTo>
                    <a:lnTo>
                      <a:pt x="186" y="156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55" y="94"/>
                      <a:pt x="124" y="94"/>
                      <a:pt x="124" y="63"/>
                    </a:cubicBezTo>
                    <a:cubicBezTo>
                      <a:pt x="93" y="63"/>
                      <a:pt x="93" y="32"/>
                      <a:pt x="93" y="32"/>
                    </a:cubicBezTo>
                    <a:cubicBezTo>
                      <a:pt x="93" y="32"/>
                      <a:pt x="62" y="32"/>
                      <a:pt x="62" y="0"/>
                    </a:cubicBezTo>
                    <a:lnTo>
                      <a:pt x="62" y="0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63"/>
                      <a:pt x="62" y="63"/>
                      <a:pt x="62" y="63"/>
                    </a:cubicBezTo>
                    <a:lnTo>
                      <a:pt x="62" y="63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6"/>
                      <a:pt x="31" y="187"/>
                      <a:pt x="31" y="187"/>
                    </a:cubicBezTo>
                    <a:cubicBezTo>
                      <a:pt x="0" y="187"/>
                      <a:pt x="0" y="187"/>
                      <a:pt x="0" y="187"/>
                    </a:cubicBezTo>
                    <a:lnTo>
                      <a:pt x="0" y="187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187"/>
                    </a:cubicBezTo>
                    <a:cubicBezTo>
                      <a:pt x="31" y="187"/>
                      <a:pt x="31" y="187"/>
                      <a:pt x="62" y="187"/>
                    </a:cubicBezTo>
                    <a:lnTo>
                      <a:pt x="62" y="18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24" y="217"/>
                      <a:pt x="155" y="217"/>
                    </a:cubicBezTo>
                    <a:cubicBezTo>
                      <a:pt x="155" y="217"/>
                      <a:pt x="155" y="187"/>
                      <a:pt x="186" y="187"/>
                    </a:cubicBezTo>
                    <a:cubicBezTo>
                      <a:pt x="186" y="187"/>
                      <a:pt x="186" y="187"/>
                      <a:pt x="186" y="217"/>
                    </a:cubicBezTo>
                    <a:cubicBezTo>
                      <a:pt x="186" y="187"/>
                      <a:pt x="186" y="187"/>
                      <a:pt x="186" y="187"/>
                    </a:cubicBezTo>
                    <a:lnTo>
                      <a:pt x="186" y="187"/>
                    </a:lnTo>
                    <a:lnTo>
                      <a:pt x="186" y="187"/>
                    </a:lnTo>
                    <a:lnTo>
                      <a:pt x="186" y="187"/>
                    </a:lnTo>
                    <a:cubicBezTo>
                      <a:pt x="186" y="156"/>
                      <a:pt x="186" y="156"/>
                      <a:pt x="186" y="156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3992563" y="1612900"/>
                <a:ext cx="44450" cy="44450"/>
              </a:xfrm>
              <a:custGeom>
                <a:rect b="b" l="l" r="r" t="t"/>
                <a:pathLst>
                  <a:path extrusionOk="0" h="125" w="125">
                    <a:moveTo>
                      <a:pt x="124" y="31"/>
                    </a:move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cubicBezTo>
                      <a:pt x="31" y="61"/>
                      <a:pt x="31" y="61"/>
                      <a:pt x="62" y="61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4" y="3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4081463" y="1712913"/>
                <a:ext cx="33337" cy="44450"/>
              </a:xfrm>
              <a:custGeom>
                <a:rect b="b" l="l" r="r" t="t"/>
                <a:pathLst>
                  <a:path extrusionOk="0" h="125" w="94">
                    <a:moveTo>
                      <a:pt x="62" y="0"/>
                    </a:move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94"/>
                      <a:pt x="62" y="94"/>
                      <a:pt x="62" y="94"/>
                    </a:cubicBezTo>
                    <a:cubicBezTo>
                      <a:pt x="62" y="94"/>
                      <a:pt x="62" y="63"/>
                      <a:pt x="93" y="63"/>
                    </a:cubicBezTo>
                    <a:cubicBezTo>
                      <a:pt x="62" y="63"/>
                      <a:pt x="62" y="31"/>
                      <a:pt x="6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4148138" y="1322388"/>
                <a:ext cx="68262" cy="34925"/>
              </a:xfrm>
              <a:custGeom>
                <a:rect b="b" l="l" r="r" t="t"/>
                <a:pathLst>
                  <a:path extrusionOk="0" h="95" w="188">
                    <a:moveTo>
                      <a:pt x="187" y="63"/>
                    </a:moveTo>
                    <a:lnTo>
                      <a:pt x="187" y="63"/>
                    </a:lnTo>
                    <a:lnTo>
                      <a:pt x="187" y="63"/>
                    </a:lnTo>
                    <a:lnTo>
                      <a:pt x="187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cubicBezTo>
                      <a:pt x="125" y="32"/>
                      <a:pt x="125" y="32"/>
                      <a:pt x="125" y="32"/>
                    </a:cubicBezTo>
                    <a:lnTo>
                      <a:pt x="125" y="32"/>
                    </a:lnTo>
                    <a:cubicBezTo>
                      <a:pt x="94" y="32"/>
                      <a:pt x="94" y="0"/>
                      <a:pt x="63" y="0"/>
                    </a:cubicBezTo>
                    <a:lnTo>
                      <a:pt x="63" y="0"/>
                    </a:lnTo>
                    <a:cubicBezTo>
                      <a:pt x="6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2"/>
                      <a:pt x="32" y="32"/>
                      <a:pt x="0" y="32"/>
                    </a:cubicBezTo>
                    <a:cubicBezTo>
                      <a:pt x="0" y="32"/>
                      <a:pt x="0" y="32"/>
                      <a:pt x="32" y="32"/>
                    </a:cubicBezTo>
                    <a:lnTo>
                      <a:pt x="32" y="32"/>
                    </a:lnTo>
                    <a:lnTo>
                      <a:pt x="32" y="32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3"/>
                    </a:lnTo>
                    <a:cubicBezTo>
                      <a:pt x="94" y="63"/>
                      <a:pt x="125" y="63"/>
                      <a:pt x="125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cubicBezTo>
                      <a:pt x="156" y="94"/>
                      <a:pt x="156" y="94"/>
                      <a:pt x="156" y="94"/>
                    </a:cubicBezTo>
                    <a:cubicBezTo>
                      <a:pt x="156" y="63"/>
                      <a:pt x="187" y="63"/>
                      <a:pt x="187" y="63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37"/>
              <p:cNvSpPr/>
              <p:nvPr/>
            </p:nvSpPr>
            <p:spPr>
              <a:xfrm>
                <a:off x="4148138" y="1277938"/>
                <a:ext cx="57150" cy="34925"/>
              </a:xfrm>
              <a:custGeom>
                <a:rect b="b" l="l" r="r" t="t"/>
                <a:pathLst>
                  <a:path extrusionOk="0" h="95" w="157">
                    <a:moveTo>
                      <a:pt x="125" y="32"/>
                    </a:moveTo>
                    <a:lnTo>
                      <a:pt x="125" y="32"/>
                    </a:lnTo>
                    <a:cubicBezTo>
                      <a:pt x="94" y="32"/>
                      <a:pt x="94" y="32"/>
                      <a:pt x="63" y="0"/>
                    </a:cubicBezTo>
                    <a:lnTo>
                      <a:pt x="63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0" y="32"/>
                      <a:pt x="0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4" y="63"/>
                      <a:pt x="94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56" y="94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25" y="32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37"/>
              <p:cNvSpPr/>
              <p:nvPr/>
            </p:nvSpPr>
            <p:spPr>
              <a:xfrm>
                <a:off x="4092575" y="1044575"/>
                <a:ext cx="190500" cy="212725"/>
              </a:xfrm>
              <a:custGeom>
                <a:rect b="b" l="l" r="r" t="t"/>
                <a:pathLst>
                  <a:path extrusionOk="0" h="590" w="528">
                    <a:moveTo>
                      <a:pt x="372" y="93"/>
                    </a:move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72" y="31"/>
                      <a:pt x="372" y="31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62"/>
                      <a:pt x="248" y="62"/>
                    </a:cubicBez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lnTo>
                      <a:pt x="217" y="93"/>
                    </a:lnTo>
                    <a:lnTo>
                      <a:pt x="186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154" y="93"/>
                      <a:pt x="154" y="124"/>
                    </a:cubicBez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54" y="155"/>
                      <a:pt x="154" y="155"/>
                      <a:pt x="15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54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4" y="186"/>
                      <a:pt x="154" y="217"/>
                      <a:pt x="154" y="217"/>
                    </a:cubicBezTo>
                    <a:lnTo>
                      <a:pt x="154" y="217"/>
                    </a:lnTo>
                    <a:lnTo>
                      <a:pt x="186" y="217"/>
                    </a:lnTo>
                    <a:cubicBezTo>
                      <a:pt x="217" y="217"/>
                      <a:pt x="248" y="248"/>
                      <a:pt x="248" y="279"/>
                    </a:cubicBezTo>
                    <a:lnTo>
                      <a:pt x="248" y="310"/>
                    </a:lnTo>
                    <a:lnTo>
                      <a:pt x="217" y="341"/>
                    </a:lnTo>
                    <a:lnTo>
                      <a:pt x="186" y="310"/>
                    </a:lnTo>
                    <a:lnTo>
                      <a:pt x="186" y="310"/>
                    </a:lnTo>
                    <a:cubicBezTo>
                      <a:pt x="186" y="341"/>
                      <a:pt x="154" y="341"/>
                      <a:pt x="154" y="341"/>
                    </a:cubicBezTo>
                    <a:cubicBezTo>
                      <a:pt x="154" y="341"/>
                      <a:pt x="154" y="372"/>
                      <a:pt x="124" y="372"/>
                    </a:cubicBezTo>
                    <a:lnTo>
                      <a:pt x="124" y="372"/>
                    </a:lnTo>
                    <a:cubicBezTo>
                      <a:pt x="93" y="402"/>
                      <a:pt x="93" y="402"/>
                      <a:pt x="93" y="402"/>
                    </a:cubicBezTo>
                    <a:cubicBezTo>
                      <a:pt x="62" y="402"/>
                      <a:pt x="62" y="402"/>
                      <a:pt x="62" y="402"/>
                    </a:cubicBezTo>
                    <a:lnTo>
                      <a:pt x="62" y="402"/>
                    </a:lnTo>
                    <a:cubicBezTo>
                      <a:pt x="62" y="434"/>
                      <a:pt x="0" y="465"/>
                      <a:pt x="0" y="465"/>
                    </a:cubicBezTo>
                    <a:cubicBezTo>
                      <a:pt x="0" y="465"/>
                      <a:pt x="0" y="465"/>
                      <a:pt x="31" y="496"/>
                    </a:cubicBezTo>
                    <a:lnTo>
                      <a:pt x="31" y="496"/>
                    </a:lnTo>
                    <a:cubicBezTo>
                      <a:pt x="31" y="526"/>
                      <a:pt x="31" y="526"/>
                      <a:pt x="31" y="558"/>
                    </a:cubicBezTo>
                    <a:lnTo>
                      <a:pt x="31" y="558"/>
                    </a:lnTo>
                    <a:lnTo>
                      <a:pt x="31" y="558"/>
                    </a:lnTo>
                    <a:cubicBezTo>
                      <a:pt x="62" y="558"/>
                      <a:pt x="62" y="589"/>
                      <a:pt x="62" y="589"/>
                    </a:cubicBezTo>
                    <a:lnTo>
                      <a:pt x="62" y="589"/>
                    </a:lnTo>
                    <a:lnTo>
                      <a:pt x="62" y="589"/>
                    </a:lnTo>
                    <a:lnTo>
                      <a:pt x="93" y="589"/>
                    </a:lnTo>
                    <a:cubicBezTo>
                      <a:pt x="93" y="589"/>
                      <a:pt x="93" y="589"/>
                      <a:pt x="124" y="589"/>
                    </a:cubicBezTo>
                    <a:cubicBezTo>
                      <a:pt x="124" y="589"/>
                      <a:pt x="124" y="589"/>
                      <a:pt x="154" y="589"/>
                    </a:cubicBezTo>
                    <a:lnTo>
                      <a:pt x="154" y="589"/>
                    </a:lnTo>
                    <a:cubicBezTo>
                      <a:pt x="186" y="589"/>
                      <a:pt x="186" y="589"/>
                      <a:pt x="186" y="589"/>
                    </a:cubicBezTo>
                    <a:cubicBezTo>
                      <a:pt x="186" y="589"/>
                      <a:pt x="217" y="589"/>
                      <a:pt x="217" y="558"/>
                    </a:cubicBezTo>
                    <a:lnTo>
                      <a:pt x="217" y="558"/>
                    </a:lnTo>
                    <a:cubicBezTo>
                      <a:pt x="248" y="558"/>
                      <a:pt x="248" y="558"/>
                      <a:pt x="248" y="558"/>
                    </a:cubicBezTo>
                    <a:lnTo>
                      <a:pt x="279" y="558"/>
                    </a:lnTo>
                    <a:lnTo>
                      <a:pt x="279" y="558"/>
                    </a:lnTo>
                    <a:lnTo>
                      <a:pt x="279" y="558"/>
                    </a:lnTo>
                    <a:cubicBezTo>
                      <a:pt x="310" y="558"/>
                      <a:pt x="310" y="558"/>
                      <a:pt x="310" y="558"/>
                    </a:cubicBezTo>
                    <a:lnTo>
                      <a:pt x="310" y="558"/>
                    </a:ln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lnTo>
                      <a:pt x="341" y="558"/>
                    </a:lnTo>
                    <a:lnTo>
                      <a:pt x="372" y="526"/>
                    </a:lnTo>
                    <a:lnTo>
                      <a:pt x="372" y="526"/>
                    </a:lnTo>
                    <a:cubicBezTo>
                      <a:pt x="372" y="526"/>
                      <a:pt x="372" y="526"/>
                      <a:pt x="403" y="526"/>
                    </a:cubicBezTo>
                    <a:cubicBezTo>
                      <a:pt x="403" y="526"/>
                      <a:pt x="403" y="526"/>
                      <a:pt x="434" y="496"/>
                    </a:cubicBezTo>
                    <a:lnTo>
                      <a:pt x="434" y="496"/>
                    </a:lnTo>
                    <a:cubicBezTo>
                      <a:pt x="434" y="496"/>
                      <a:pt x="434" y="496"/>
                      <a:pt x="465" y="465"/>
                    </a:cubicBezTo>
                    <a:cubicBezTo>
                      <a:pt x="465" y="465"/>
                      <a:pt x="496" y="434"/>
                      <a:pt x="527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496" y="434"/>
                    </a:lnTo>
                    <a:lnTo>
                      <a:pt x="496" y="402"/>
                    </a:lnTo>
                    <a:cubicBezTo>
                      <a:pt x="465" y="402"/>
                      <a:pt x="465" y="402"/>
                      <a:pt x="465" y="402"/>
                    </a:cubicBezTo>
                    <a:cubicBezTo>
                      <a:pt x="434" y="372"/>
                      <a:pt x="434" y="372"/>
                      <a:pt x="434" y="372"/>
                    </a:cubicBezTo>
                    <a:lnTo>
                      <a:pt x="434" y="372"/>
                    </a:lnTo>
                    <a:cubicBezTo>
                      <a:pt x="434" y="372"/>
                      <a:pt x="434" y="341"/>
                      <a:pt x="465" y="341"/>
                    </a:cubicBezTo>
                    <a:lnTo>
                      <a:pt x="465" y="341"/>
                    </a:lnTo>
                    <a:cubicBezTo>
                      <a:pt x="434" y="341"/>
                      <a:pt x="434" y="310"/>
                      <a:pt x="434" y="310"/>
                    </a:cubicBezTo>
                    <a:lnTo>
                      <a:pt x="434" y="310"/>
                    </a:lnTo>
                    <a:lnTo>
                      <a:pt x="434" y="279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217"/>
                      <a:pt x="403" y="217"/>
                      <a:pt x="403" y="186"/>
                    </a:cubicBez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403" y="186"/>
                      <a:pt x="403" y="186"/>
                      <a:pt x="403" y="155"/>
                    </a:cubicBezTo>
                    <a:cubicBezTo>
                      <a:pt x="403" y="155"/>
                      <a:pt x="403" y="155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37"/>
              <p:cNvSpPr/>
              <p:nvPr/>
            </p:nvSpPr>
            <p:spPr>
              <a:xfrm>
                <a:off x="4114800" y="1457325"/>
                <a:ext cx="334963" cy="157163"/>
              </a:xfrm>
              <a:custGeom>
                <a:rect b="b" l="l" r="r" t="t"/>
                <a:pathLst>
                  <a:path extrusionOk="0" h="436" w="931">
                    <a:moveTo>
                      <a:pt x="682" y="94"/>
                    </a:moveTo>
                    <a:lnTo>
                      <a:pt x="682" y="94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cubicBezTo>
                      <a:pt x="651" y="63"/>
                      <a:pt x="651" y="63"/>
                      <a:pt x="651" y="63"/>
                    </a:cubicBezTo>
                    <a:lnTo>
                      <a:pt x="620" y="63"/>
                    </a:lnTo>
                    <a:lnTo>
                      <a:pt x="620" y="63"/>
                    </a:lnTo>
                    <a:cubicBezTo>
                      <a:pt x="620" y="32"/>
                      <a:pt x="620" y="32"/>
                      <a:pt x="620" y="32"/>
                    </a:cubicBezTo>
                    <a:cubicBezTo>
                      <a:pt x="620" y="0"/>
                      <a:pt x="620" y="0"/>
                      <a:pt x="620" y="0"/>
                    </a:cubicBezTo>
                    <a:cubicBezTo>
                      <a:pt x="620" y="0"/>
                      <a:pt x="620" y="0"/>
                      <a:pt x="589" y="0"/>
                    </a:cubicBezTo>
                    <a:lnTo>
                      <a:pt x="589" y="0"/>
                    </a:lnTo>
                    <a:cubicBezTo>
                      <a:pt x="558" y="0"/>
                      <a:pt x="558" y="0"/>
                      <a:pt x="558" y="0"/>
                    </a:cubicBezTo>
                    <a:lnTo>
                      <a:pt x="527" y="0"/>
                    </a:lnTo>
                    <a:lnTo>
                      <a:pt x="527" y="0"/>
                    </a:lnTo>
                    <a:lnTo>
                      <a:pt x="527" y="0"/>
                    </a:ln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cubicBezTo>
                      <a:pt x="465" y="32"/>
                      <a:pt x="465" y="32"/>
                      <a:pt x="465" y="32"/>
                    </a:cubicBezTo>
                    <a:lnTo>
                      <a:pt x="465" y="32"/>
                    </a:lnTo>
                    <a:cubicBezTo>
                      <a:pt x="465" y="63"/>
                      <a:pt x="434" y="63"/>
                      <a:pt x="434" y="63"/>
                    </a:cubicBezTo>
                    <a:lnTo>
                      <a:pt x="434" y="63"/>
                    </a:lnTo>
                    <a:lnTo>
                      <a:pt x="434" y="63"/>
                    </a:lnTo>
                    <a:cubicBezTo>
                      <a:pt x="403" y="63"/>
                      <a:pt x="403" y="63"/>
                      <a:pt x="403" y="32"/>
                    </a:cubicBezTo>
                    <a:cubicBezTo>
                      <a:pt x="403" y="63"/>
                      <a:pt x="403" y="63"/>
                      <a:pt x="372" y="63"/>
                    </a:cubicBezTo>
                    <a:lnTo>
                      <a:pt x="372" y="63"/>
                    </a:lnTo>
                    <a:lnTo>
                      <a:pt x="372" y="32"/>
                    </a:lnTo>
                    <a:lnTo>
                      <a:pt x="341" y="32"/>
                    </a:lnTo>
                    <a:lnTo>
                      <a:pt x="341" y="32"/>
                    </a:lnTo>
                    <a:cubicBezTo>
                      <a:pt x="310" y="32"/>
                      <a:pt x="310" y="32"/>
                      <a:pt x="310" y="32"/>
                    </a:cubicBezTo>
                    <a:lnTo>
                      <a:pt x="310" y="32"/>
                    </a:lnTo>
                    <a:lnTo>
                      <a:pt x="310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55" y="0"/>
                      <a:pt x="124" y="0"/>
                      <a:pt x="124" y="32"/>
                    </a:cubicBez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63"/>
                    </a:lnTo>
                    <a:lnTo>
                      <a:pt x="92" y="63"/>
                    </a:lnTo>
                    <a:lnTo>
                      <a:pt x="92" y="63"/>
                    </a:lnTo>
                    <a:cubicBezTo>
                      <a:pt x="92" y="94"/>
                      <a:pt x="9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cubicBezTo>
                      <a:pt x="31" y="218"/>
                      <a:pt x="31" y="218"/>
                      <a:pt x="62" y="218"/>
                    </a:cubicBezTo>
                    <a:lnTo>
                      <a:pt x="92" y="218"/>
                    </a:lnTo>
                    <a:lnTo>
                      <a:pt x="92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55" y="218"/>
                    </a:cubicBezTo>
                    <a:lnTo>
                      <a:pt x="155" y="218"/>
                    </a:lnTo>
                    <a:cubicBezTo>
                      <a:pt x="155" y="218"/>
                      <a:pt x="155" y="218"/>
                      <a:pt x="186" y="218"/>
                    </a:cubicBezTo>
                    <a:lnTo>
                      <a:pt x="217" y="218"/>
                    </a:lnTo>
                    <a:lnTo>
                      <a:pt x="217" y="218"/>
                    </a:lnTo>
                    <a:lnTo>
                      <a:pt x="217" y="218"/>
                    </a:lnTo>
                    <a:cubicBezTo>
                      <a:pt x="217" y="218"/>
                      <a:pt x="217" y="218"/>
                      <a:pt x="217" y="187"/>
                    </a:cubicBezTo>
                    <a:lnTo>
                      <a:pt x="217" y="187"/>
                    </a:lnTo>
                    <a:lnTo>
                      <a:pt x="217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79" y="187"/>
                    </a:lnTo>
                    <a:lnTo>
                      <a:pt x="310" y="187"/>
                    </a:lnTo>
                    <a:cubicBezTo>
                      <a:pt x="310" y="187"/>
                      <a:pt x="341" y="187"/>
                      <a:pt x="341" y="218"/>
                    </a:cubicBezTo>
                    <a:lnTo>
                      <a:pt x="341" y="218"/>
                    </a:lnTo>
                    <a:lnTo>
                      <a:pt x="341" y="218"/>
                    </a:lnTo>
                    <a:cubicBezTo>
                      <a:pt x="372" y="218"/>
                      <a:pt x="403" y="21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03" y="248"/>
                      <a:pt x="403" y="248"/>
                      <a:pt x="403" y="280"/>
                    </a:cubicBezTo>
                    <a:lnTo>
                      <a:pt x="403" y="280"/>
                    </a:lnTo>
                    <a:cubicBezTo>
                      <a:pt x="434" y="280"/>
                      <a:pt x="434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280"/>
                      <a:pt x="496" y="280"/>
                    </a:cubicBezTo>
                    <a:lnTo>
                      <a:pt x="496" y="280"/>
                    </a:lnTo>
                    <a:cubicBezTo>
                      <a:pt x="527" y="280"/>
                      <a:pt x="527" y="311"/>
                      <a:pt x="527" y="311"/>
                    </a:cubicBezTo>
                    <a:cubicBezTo>
                      <a:pt x="527" y="311"/>
                      <a:pt x="527" y="311"/>
                      <a:pt x="527" y="342"/>
                    </a:cubicBezTo>
                    <a:lnTo>
                      <a:pt x="527" y="342"/>
                    </a:lnTo>
                    <a:cubicBezTo>
                      <a:pt x="527" y="342"/>
                      <a:pt x="558" y="342"/>
                      <a:pt x="558" y="311"/>
                    </a:cubicBezTo>
                    <a:lnTo>
                      <a:pt x="589" y="311"/>
                    </a:lnTo>
                    <a:lnTo>
                      <a:pt x="589" y="311"/>
                    </a:lnTo>
                    <a:lnTo>
                      <a:pt x="620" y="342"/>
                    </a:ln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20" y="404"/>
                      <a:pt x="620" y="404"/>
                      <a:pt x="620" y="404"/>
                    </a:cubicBez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82" y="435"/>
                    </a:lnTo>
                    <a:lnTo>
                      <a:pt x="682" y="435"/>
                    </a:lnTo>
                    <a:cubicBezTo>
                      <a:pt x="682" y="404"/>
                      <a:pt x="682" y="404"/>
                      <a:pt x="682" y="404"/>
                    </a:cubicBezTo>
                    <a:lnTo>
                      <a:pt x="682" y="404"/>
                    </a:lnTo>
                    <a:cubicBezTo>
                      <a:pt x="651" y="404"/>
                      <a:pt x="651" y="372"/>
                      <a:pt x="651" y="372"/>
                    </a:cubicBez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51" y="311"/>
                      <a:pt x="651" y="311"/>
                      <a:pt x="651" y="311"/>
                    </a:cubicBezTo>
                    <a:lnTo>
                      <a:pt x="651" y="311"/>
                    </a:lnTo>
                    <a:cubicBezTo>
                      <a:pt x="682" y="311"/>
                      <a:pt x="682" y="311"/>
                      <a:pt x="713" y="311"/>
                    </a:cubicBezTo>
                    <a:lnTo>
                      <a:pt x="713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75" y="311"/>
                    </a:cubicBezTo>
                    <a:lnTo>
                      <a:pt x="775" y="311"/>
                    </a:lnTo>
                    <a:cubicBezTo>
                      <a:pt x="775" y="311"/>
                      <a:pt x="775" y="311"/>
                      <a:pt x="775" y="280"/>
                    </a:cubicBezTo>
                    <a:cubicBezTo>
                      <a:pt x="806" y="280"/>
                      <a:pt x="806" y="280"/>
                      <a:pt x="806" y="280"/>
                    </a:cubicBezTo>
                    <a:cubicBezTo>
                      <a:pt x="837" y="280"/>
                      <a:pt x="837" y="280"/>
                      <a:pt x="837" y="280"/>
                    </a:cubicBezTo>
                    <a:lnTo>
                      <a:pt x="837" y="280"/>
                    </a:lnTo>
                    <a:cubicBezTo>
                      <a:pt x="837" y="248"/>
                      <a:pt x="868" y="218"/>
                      <a:pt x="868" y="218"/>
                    </a:cubicBezTo>
                    <a:lnTo>
                      <a:pt x="868" y="218"/>
                    </a:lnTo>
                    <a:cubicBezTo>
                      <a:pt x="899" y="218"/>
                      <a:pt x="899" y="218"/>
                      <a:pt x="899" y="218"/>
                    </a:cubicBez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187"/>
                    </a:lnTo>
                    <a:lnTo>
                      <a:pt x="930" y="187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cubicBezTo>
                      <a:pt x="899" y="156"/>
                      <a:pt x="899" y="156"/>
                      <a:pt x="899" y="124"/>
                    </a:cubicBezTo>
                    <a:lnTo>
                      <a:pt x="868" y="124"/>
                    </a:lnTo>
                    <a:lnTo>
                      <a:pt x="868" y="124"/>
                    </a:lnTo>
                    <a:cubicBezTo>
                      <a:pt x="837" y="124"/>
                      <a:pt x="837" y="124"/>
                      <a:pt x="837" y="124"/>
                    </a:cubicBezTo>
                    <a:lnTo>
                      <a:pt x="837" y="124"/>
                    </a:lnTo>
                    <a:cubicBezTo>
                      <a:pt x="806" y="124"/>
                      <a:pt x="806" y="124"/>
                      <a:pt x="806" y="12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806" y="124"/>
                    </a:lnTo>
                    <a:cubicBezTo>
                      <a:pt x="806" y="124"/>
                      <a:pt x="806" y="124"/>
                      <a:pt x="775" y="124"/>
                    </a:cubicBez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75" y="124"/>
                      <a:pt x="775" y="12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13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124"/>
                      <a:pt x="682" y="94"/>
                      <a:pt x="682" y="94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4148138" y="1366838"/>
                <a:ext cx="146050" cy="88900"/>
              </a:xfrm>
              <a:custGeom>
                <a:rect b="b" l="l" r="r" t="t"/>
                <a:pathLst>
                  <a:path extrusionOk="0" h="249" w="405">
                    <a:moveTo>
                      <a:pt x="373" y="94"/>
                    </a:moveTo>
                    <a:lnTo>
                      <a:pt x="373" y="94"/>
                    </a:lnTo>
                    <a:lnTo>
                      <a:pt x="373" y="94"/>
                    </a:lnTo>
                    <a:cubicBezTo>
                      <a:pt x="373" y="94"/>
                      <a:pt x="342" y="94"/>
                      <a:pt x="342" y="63"/>
                    </a:cubicBezTo>
                    <a:lnTo>
                      <a:pt x="342" y="63"/>
                    </a:lnTo>
                    <a:lnTo>
                      <a:pt x="342" y="63"/>
                    </a:lnTo>
                    <a:cubicBezTo>
                      <a:pt x="342" y="31"/>
                      <a:pt x="342" y="31"/>
                      <a:pt x="342" y="31"/>
                    </a:cubicBezTo>
                    <a:lnTo>
                      <a:pt x="342" y="31"/>
                    </a:lnTo>
                    <a:cubicBezTo>
                      <a:pt x="342" y="31"/>
                      <a:pt x="342" y="31"/>
                      <a:pt x="342" y="0"/>
                    </a:cubicBezTo>
                    <a:cubicBezTo>
                      <a:pt x="342" y="0"/>
                      <a:pt x="342" y="0"/>
                      <a:pt x="311" y="0"/>
                    </a:cubicBezTo>
                    <a:cubicBezTo>
                      <a:pt x="311" y="31"/>
                      <a:pt x="311" y="31"/>
                      <a:pt x="311" y="31"/>
                    </a:cubicBezTo>
                    <a:cubicBezTo>
                      <a:pt x="311" y="31"/>
                      <a:pt x="311" y="31"/>
                      <a:pt x="280" y="31"/>
                    </a:cubicBezTo>
                    <a:cubicBezTo>
                      <a:pt x="280" y="31"/>
                      <a:pt x="280" y="0"/>
                      <a:pt x="249" y="0"/>
                    </a:cubicBezTo>
                    <a:lnTo>
                      <a:pt x="249" y="0"/>
                    </a:lnTo>
                    <a:cubicBezTo>
                      <a:pt x="218" y="0"/>
                      <a:pt x="218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0"/>
                      <a:pt x="156" y="0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56" y="63"/>
                    </a:cubicBezTo>
                    <a:cubicBezTo>
                      <a:pt x="125" y="63"/>
                      <a:pt x="125" y="63"/>
                      <a:pt x="125" y="63"/>
                    </a:cubicBezTo>
                    <a:lnTo>
                      <a:pt x="94" y="63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4" y="94"/>
                    </a:lnTo>
                    <a:lnTo>
                      <a:pt x="94" y="94"/>
                    </a:lnTo>
                    <a:cubicBezTo>
                      <a:pt x="94" y="124"/>
                      <a:pt x="63" y="124"/>
                      <a:pt x="63" y="124"/>
                    </a:cubicBezTo>
                    <a:lnTo>
                      <a:pt x="63" y="124"/>
                    </a:lnTo>
                    <a:cubicBezTo>
                      <a:pt x="63" y="124"/>
                      <a:pt x="63" y="124"/>
                      <a:pt x="32" y="124"/>
                    </a:cubicBezTo>
                    <a:lnTo>
                      <a:pt x="32" y="124"/>
                    </a:lnTo>
                    <a:lnTo>
                      <a:pt x="32" y="124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2" y="218"/>
                      <a:pt x="32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lnTo>
                      <a:pt x="94" y="218"/>
                    </a:lnTo>
                    <a:cubicBezTo>
                      <a:pt x="125" y="218"/>
                      <a:pt x="156" y="218"/>
                      <a:pt x="187" y="218"/>
                    </a:cubicBezTo>
                    <a:lnTo>
                      <a:pt x="187" y="218"/>
                    </a:lnTo>
                    <a:lnTo>
                      <a:pt x="187" y="218"/>
                    </a:lnTo>
                    <a:lnTo>
                      <a:pt x="187" y="218"/>
                    </a:lnTo>
                    <a:lnTo>
                      <a:pt x="218" y="218"/>
                    </a:lnTo>
                    <a:cubicBezTo>
                      <a:pt x="218" y="218"/>
                      <a:pt x="218" y="218"/>
                      <a:pt x="249" y="218"/>
                    </a:cubicBez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cubicBezTo>
                      <a:pt x="280" y="218"/>
                      <a:pt x="280" y="218"/>
                      <a:pt x="280" y="248"/>
                    </a:cubicBezTo>
                    <a:lnTo>
                      <a:pt x="280" y="24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311" y="248"/>
                    </a:cubicBez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cubicBezTo>
                      <a:pt x="311" y="248"/>
                      <a:pt x="311" y="248"/>
                      <a:pt x="342" y="248"/>
                    </a:cubicBezTo>
                    <a:cubicBezTo>
                      <a:pt x="342" y="218"/>
                      <a:pt x="342" y="218"/>
                      <a:pt x="342" y="218"/>
                    </a:cubicBezTo>
                    <a:lnTo>
                      <a:pt x="342" y="187"/>
                    </a:lnTo>
                    <a:lnTo>
                      <a:pt x="373" y="187"/>
                    </a:lnTo>
                    <a:lnTo>
                      <a:pt x="373" y="187"/>
                    </a:lnTo>
                    <a:lnTo>
                      <a:pt x="373" y="187"/>
                    </a:lnTo>
                    <a:cubicBezTo>
                      <a:pt x="373" y="187"/>
                      <a:pt x="373" y="187"/>
                      <a:pt x="373" y="156"/>
                    </a:cubicBez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24"/>
                    </a:lnTo>
                    <a:lnTo>
                      <a:pt x="373" y="124"/>
                    </a:lnTo>
                    <a:cubicBezTo>
                      <a:pt x="404" y="124"/>
                      <a:pt x="404" y="124"/>
                      <a:pt x="404" y="124"/>
                    </a:cubicBezTo>
                    <a:lnTo>
                      <a:pt x="404" y="124"/>
                    </a:lnTo>
                    <a:cubicBezTo>
                      <a:pt x="404" y="124"/>
                      <a:pt x="373" y="124"/>
                      <a:pt x="373" y="94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3948113" y="809625"/>
                <a:ext cx="100012" cy="66675"/>
              </a:xfrm>
              <a:custGeom>
                <a:rect b="b" l="l" r="r" t="t"/>
                <a:pathLst>
                  <a:path extrusionOk="0" h="187" w="280">
                    <a:moveTo>
                      <a:pt x="155" y="31"/>
                    </a:moveTo>
                    <a:lnTo>
                      <a:pt x="155" y="31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55" y="93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cubicBezTo>
                      <a:pt x="62" y="155"/>
                      <a:pt x="31" y="155"/>
                      <a:pt x="31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31" y="155"/>
                    </a:lnTo>
                    <a:cubicBezTo>
                      <a:pt x="62" y="155"/>
                      <a:pt x="93" y="155"/>
                      <a:pt x="93" y="186"/>
                    </a:cubicBezTo>
                    <a:lnTo>
                      <a:pt x="124" y="186"/>
                    </a:lnTo>
                    <a:cubicBezTo>
                      <a:pt x="124" y="186"/>
                      <a:pt x="124" y="186"/>
                      <a:pt x="155" y="155"/>
                    </a:cubicBezTo>
                    <a:lnTo>
                      <a:pt x="155" y="155"/>
                    </a:lnTo>
                    <a:cubicBezTo>
                      <a:pt x="155" y="155"/>
                      <a:pt x="186" y="124"/>
                      <a:pt x="217" y="124"/>
                    </a:cubicBezTo>
                    <a:lnTo>
                      <a:pt x="217" y="124"/>
                    </a:lnTo>
                    <a:lnTo>
                      <a:pt x="217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cubicBezTo>
                      <a:pt x="124" y="31"/>
                      <a:pt x="155" y="31"/>
                      <a:pt x="155" y="3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3890963" y="820738"/>
                <a:ext cx="77787" cy="11112"/>
              </a:xfrm>
              <a:custGeom>
                <a:rect b="b" l="l" r="r" t="t"/>
                <a:pathLst>
                  <a:path extrusionOk="0" h="32" w="218">
                    <a:moveTo>
                      <a:pt x="31" y="0"/>
                    </a:moveTo>
                    <a:lnTo>
                      <a:pt x="31" y="0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55" y="31"/>
                      <a:pt x="186" y="31"/>
                    </a:cubicBez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31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6469063" y="2728913"/>
                <a:ext cx="168275" cy="157162"/>
              </a:xfrm>
              <a:custGeom>
                <a:rect b="b" l="l" r="r" t="t"/>
                <a:pathLst>
                  <a:path extrusionOk="0" h="435" w="466">
                    <a:moveTo>
                      <a:pt x="0" y="217"/>
                    </a:move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0" y="310"/>
                    </a:cubicBezTo>
                    <a:cubicBezTo>
                      <a:pt x="0" y="310"/>
                      <a:pt x="0" y="341"/>
                      <a:pt x="0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62" y="372"/>
                      <a:pt x="62" y="372"/>
                      <a:pt x="62" y="372"/>
                    </a:cubicBez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cubicBezTo>
                      <a:pt x="93" y="341"/>
                      <a:pt x="124" y="341"/>
                      <a:pt x="124" y="341"/>
                    </a:cubicBezTo>
                    <a:cubicBezTo>
                      <a:pt x="124" y="341"/>
                      <a:pt x="124" y="341"/>
                      <a:pt x="124" y="310"/>
                    </a:cubicBezTo>
                    <a:cubicBezTo>
                      <a:pt x="155" y="279"/>
                      <a:pt x="186" y="279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cubicBezTo>
                      <a:pt x="248" y="279"/>
                      <a:pt x="248" y="279"/>
                      <a:pt x="248" y="279"/>
                    </a:cubicBezTo>
                    <a:lnTo>
                      <a:pt x="279" y="279"/>
                    </a:lnTo>
                    <a:cubicBezTo>
                      <a:pt x="310" y="310"/>
                      <a:pt x="310" y="310"/>
                      <a:pt x="310" y="310"/>
                    </a:cubicBezTo>
                    <a:lnTo>
                      <a:pt x="310" y="341"/>
                    </a:lnTo>
                    <a:lnTo>
                      <a:pt x="310" y="341"/>
                    </a:lnTo>
                    <a:cubicBezTo>
                      <a:pt x="341" y="341"/>
                      <a:pt x="341" y="341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72" y="372"/>
                      <a:pt x="372" y="403"/>
                      <a:pt x="372" y="403"/>
                    </a:cubicBezTo>
                    <a:lnTo>
                      <a:pt x="372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34" y="434"/>
                    </a:lnTo>
                    <a:cubicBezTo>
                      <a:pt x="465" y="434"/>
                      <a:pt x="465" y="434"/>
                      <a:pt x="465" y="434"/>
                    </a:cubicBezTo>
                    <a:cubicBezTo>
                      <a:pt x="434" y="434"/>
                      <a:pt x="434" y="403"/>
                      <a:pt x="434" y="403"/>
                    </a:cubicBezTo>
                    <a:lnTo>
                      <a:pt x="434" y="403"/>
                    </a:lnTo>
                    <a:cubicBezTo>
                      <a:pt x="434" y="403"/>
                      <a:pt x="403" y="403"/>
                      <a:pt x="403" y="372"/>
                    </a:cubicBezTo>
                    <a:lnTo>
                      <a:pt x="372" y="372"/>
                    </a:lnTo>
                    <a:cubicBezTo>
                      <a:pt x="372" y="341"/>
                      <a:pt x="372" y="341"/>
                      <a:pt x="372" y="341"/>
                    </a:cubicBezTo>
                    <a:cubicBezTo>
                      <a:pt x="372" y="310"/>
                      <a:pt x="341" y="310"/>
                      <a:pt x="341" y="310"/>
                    </a:cubicBezTo>
                    <a:lnTo>
                      <a:pt x="341" y="279"/>
                    </a:lnTo>
                    <a:cubicBezTo>
                      <a:pt x="310" y="279"/>
                      <a:pt x="310" y="248"/>
                      <a:pt x="310" y="248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0" y="186"/>
                      <a:pt x="310" y="186"/>
                      <a:pt x="341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10" y="186"/>
                      <a:pt x="310" y="186"/>
                      <a:pt x="279" y="186"/>
                    </a:cubicBezTo>
                    <a:cubicBezTo>
                      <a:pt x="279" y="186"/>
                      <a:pt x="248" y="186"/>
                      <a:pt x="248" y="155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3"/>
                    </a:cubicBezTo>
                    <a:lnTo>
                      <a:pt x="248" y="93"/>
                    </a:lnTo>
                    <a:cubicBezTo>
                      <a:pt x="217" y="93"/>
                      <a:pt x="217" y="93"/>
                      <a:pt x="217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1" y="186"/>
                      <a:pt x="31" y="186"/>
                      <a:pt x="31" y="186"/>
                    </a:cubicBez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4605338" y="1377950"/>
                <a:ext cx="781050" cy="323850"/>
              </a:xfrm>
              <a:custGeom>
                <a:rect b="b" l="l" r="r" t="t"/>
                <a:pathLst>
                  <a:path extrusionOk="0" h="901" w="2170">
                    <a:moveTo>
                      <a:pt x="0" y="404"/>
                    </a:moveTo>
                    <a:lnTo>
                      <a:pt x="0" y="404"/>
                    </a:lnTo>
                    <a:cubicBezTo>
                      <a:pt x="0" y="435"/>
                      <a:pt x="0" y="435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lnTo>
                      <a:pt x="61" y="465"/>
                    </a:lnTo>
                    <a:cubicBezTo>
                      <a:pt x="61" y="465"/>
                      <a:pt x="61" y="465"/>
                      <a:pt x="61" y="497"/>
                    </a:cubicBezTo>
                    <a:lnTo>
                      <a:pt x="93" y="497"/>
                    </a:lnTo>
                    <a:cubicBezTo>
                      <a:pt x="124" y="497"/>
                      <a:pt x="124" y="528"/>
                      <a:pt x="124" y="528"/>
                    </a:cubicBezTo>
                    <a:lnTo>
                      <a:pt x="124" y="528"/>
                    </a:lnTo>
                    <a:lnTo>
                      <a:pt x="124" y="528"/>
                    </a:lnTo>
                    <a:lnTo>
                      <a:pt x="155" y="528"/>
                    </a:lnTo>
                    <a:lnTo>
                      <a:pt x="155" y="528"/>
                    </a:lnTo>
                    <a:cubicBezTo>
                      <a:pt x="155" y="497"/>
                      <a:pt x="185" y="497"/>
                      <a:pt x="185" y="497"/>
                    </a:cubicBezTo>
                    <a:lnTo>
                      <a:pt x="217" y="497"/>
                    </a:lnTo>
                    <a:lnTo>
                      <a:pt x="217" y="497"/>
                    </a:lnTo>
                    <a:cubicBezTo>
                      <a:pt x="217" y="497"/>
                      <a:pt x="217" y="497"/>
                      <a:pt x="248" y="497"/>
                    </a:cubicBezTo>
                    <a:lnTo>
                      <a:pt x="248" y="497"/>
                    </a:lnTo>
                    <a:lnTo>
                      <a:pt x="248" y="497"/>
                    </a:lnTo>
                    <a:lnTo>
                      <a:pt x="279" y="497"/>
                    </a:lnTo>
                    <a:lnTo>
                      <a:pt x="309" y="497"/>
                    </a:lnTo>
                    <a:lnTo>
                      <a:pt x="341" y="497"/>
                    </a:lnTo>
                    <a:cubicBezTo>
                      <a:pt x="341" y="528"/>
                      <a:pt x="341" y="528"/>
                      <a:pt x="341" y="528"/>
                    </a:cubicBezTo>
                    <a:lnTo>
                      <a:pt x="341" y="528"/>
                    </a:lnTo>
                    <a:cubicBezTo>
                      <a:pt x="341" y="528"/>
                      <a:pt x="341" y="528"/>
                      <a:pt x="341" y="559"/>
                    </a:cubicBezTo>
                    <a:lnTo>
                      <a:pt x="341" y="589"/>
                    </a:lnTo>
                    <a:cubicBezTo>
                      <a:pt x="341" y="621"/>
                      <a:pt x="341" y="652"/>
                      <a:pt x="309" y="652"/>
                    </a:cubicBezTo>
                    <a:lnTo>
                      <a:pt x="309" y="652"/>
                    </a:lnTo>
                    <a:cubicBezTo>
                      <a:pt x="309" y="652"/>
                      <a:pt x="309" y="652"/>
                      <a:pt x="279" y="652"/>
                    </a:cubicBez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83"/>
                    </a:lnTo>
                    <a:cubicBezTo>
                      <a:pt x="248" y="683"/>
                      <a:pt x="248" y="713"/>
                      <a:pt x="217" y="713"/>
                    </a:cubicBezTo>
                    <a:cubicBezTo>
                      <a:pt x="248" y="713"/>
                      <a:pt x="248" y="745"/>
                      <a:pt x="248" y="745"/>
                    </a:cubicBezTo>
                    <a:lnTo>
                      <a:pt x="248" y="745"/>
                    </a:lnTo>
                    <a:cubicBezTo>
                      <a:pt x="248" y="745"/>
                      <a:pt x="248" y="745"/>
                      <a:pt x="279" y="745"/>
                    </a:cubicBezTo>
                    <a:lnTo>
                      <a:pt x="279" y="745"/>
                    </a:lnTo>
                    <a:cubicBezTo>
                      <a:pt x="279" y="776"/>
                      <a:pt x="309" y="776"/>
                      <a:pt x="309" y="776"/>
                    </a:cubicBezTo>
                    <a:cubicBezTo>
                      <a:pt x="309" y="806"/>
                      <a:pt x="309" y="806"/>
                      <a:pt x="309" y="806"/>
                    </a:cubicBezTo>
                    <a:lnTo>
                      <a:pt x="341" y="806"/>
                    </a:lnTo>
                    <a:lnTo>
                      <a:pt x="341" y="806"/>
                    </a:lnTo>
                    <a:cubicBezTo>
                      <a:pt x="372" y="806"/>
                      <a:pt x="372" y="776"/>
                      <a:pt x="372" y="776"/>
                    </a:cubicBezTo>
                    <a:lnTo>
                      <a:pt x="372" y="776"/>
                    </a:lnTo>
                    <a:lnTo>
                      <a:pt x="403" y="806"/>
                    </a:lnTo>
                    <a:cubicBezTo>
                      <a:pt x="433" y="806"/>
                      <a:pt x="433" y="837"/>
                      <a:pt x="465" y="837"/>
                    </a:cubicBezTo>
                    <a:cubicBezTo>
                      <a:pt x="465" y="869"/>
                      <a:pt x="465" y="869"/>
                      <a:pt x="465" y="869"/>
                    </a:cubicBezTo>
                    <a:cubicBezTo>
                      <a:pt x="465" y="621"/>
                      <a:pt x="465" y="621"/>
                      <a:pt x="465" y="621"/>
                    </a:cubicBezTo>
                    <a:cubicBezTo>
                      <a:pt x="620" y="589"/>
                      <a:pt x="620" y="589"/>
                      <a:pt x="620" y="589"/>
                    </a:cubicBezTo>
                    <a:cubicBezTo>
                      <a:pt x="651" y="589"/>
                      <a:pt x="651" y="589"/>
                      <a:pt x="651" y="589"/>
                    </a:cubicBezTo>
                    <a:lnTo>
                      <a:pt x="681" y="559"/>
                    </a:lnTo>
                    <a:lnTo>
                      <a:pt x="681" y="559"/>
                    </a:lnTo>
                    <a:cubicBezTo>
                      <a:pt x="713" y="559"/>
                      <a:pt x="713" y="559"/>
                      <a:pt x="713" y="559"/>
                    </a:cubicBezTo>
                    <a:cubicBezTo>
                      <a:pt x="713" y="559"/>
                      <a:pt x="713" y="559"/>
                      <a:pt x="744" y="559"/>
                    </a:cubicBezTo>
                    <a:lnTo>
                      <a:pt x="744" y="559"/>
                    </a:lnTo>
                    <a:cubicBezTo>
                      <a:pt x="744" y="559"/>
                      <a:pt x="744" y="559"/>
                      <a:pt x="775" y="589"/>
                    </a:cubicBezTo>
                    <a:lnTo>
                      <a:pt x="775" y="589"/>
                    </a:lnTo>
                    <a:lnTo>
                      <a:pt x="775" y="621"/>
                    </a:lnTo>
                    <a:cubicBezTo>
                      <a:pt x="775" y="652"/>
                      <a:pt x="775" y="652"/>
                      <a:pt x="775" y="683"/>
                    </a:cubicBezTo>
                    <a:lnTo>
                      <a:pt x="775" y="683"/>
                    </a:lnTo>
                    <a:lnTo>
                      <a:pt x="775" y="683"/>
                    </a:lnTo>
                    <a:cubicBezTo>
                      <a:pt x="775" y="683"/>
                      <a:pt x="805" y="683"/>
                      <a:pt x="805" y="713"/>
                    </a:cubicBezTo>
                    <a:lnTo>
                      <a:pt x="805" y="713"/>
                    </a:lnTo>
                    <a:lnTo>
                      <a:pt x="837" y="713"/>
                    </a:lnTo>
                    <a:lnTo>
                      <a:pt x="837" y="713"/>
                    </a:lnTo>
                    <a:lnTo>
                      <a:pt x="837" y="713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99" y="713"/>
                      <a:pt x="899" y="713"/>
                      <a:pt x="929" y="713"/>
                    </a:cubicBezTo>
                    <a:lnTo>
                      <a:pt x="929" y="713"/>
                    </a:lnTo>
                    <a:lnTo>
                      <a:pt x="929" y="713"/>
                    </a:lnTo>
                    <a:lnTo>
                      <a:pt x="961" y="713"/>
                    </a:lnTo>
                    <a:lnTo>
                      <a:pt x="961" y="713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992" y="713"/>
                    </a:cubicBezTo>
                    <a:lnTo>
                      <a:pt x="992" y="713"/>
                    </a:lnTo>
                    <a:cubicBezTo>
                      <a:pt x="1023" y="713"/>
                      <a:pt x="1023" y="713"/>
                      <a:pt x="1023" y="713"/>
                    </a:cubicBezTo>
                    <a:cubicBezTo>
                      <a:pt x="1023" y="745"/>
                      <a:pt x="1023" y="745"/>
                      <a:pt x="1023" y="745"/>
                    </a:cubicBezTo>
                    <a:cubicBezTo>
                      <a:pt x="1053" y="745"/>
                      <a:pt x="1053" y="745"/>
                      <a:pt x="1053" y="776"/>
                    </a:cubicBezTo>
                    <a:cubicBezTo>
                      <a:pt x="1053" y="776"/>
                      <a:pt x="1053" y="776"/>
                      <a:pt x="1053" y="806"/>
                    </a:cubicBezTo>
                    <a:lnTo>
                      <a:pt x="1053" y="806"/>
                    </a:lnTo>
                    <a:cubicBezTo>
                      <a:pt x="1053" y="806"/>
                      <a:pt x="1053" y="806"/>
                      <a:pt x="1085" y="806"/>
                    </a:cubicBezTo>
                    <a:cubicBezTo>
                      <a:pt x="1085" y="837"/>
                      <a:pt x="1085" y="837"/>
                      <a:pt x="1085" y="869"/>
                    </a:cubicBez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cubicBezTo>
                      <a:pt x="1116" y="869"/>
                      <a:pt x="1116" y="869"/>
                      <a:pt x="1147" y="869"/>
                    </a:cubicBezTo>
                    <a:lnTo>
                      <a:pt x="1147" y="869"/>
                    </a:lnTo>
                    <a:cubicBezTo>
                      <a:pt x="1147" y="869"/>
                      <a:pt x="1177" y="869"/>
                      <a:pt x="1177" y="900"/>
                    </a:cubicBez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cubicBezTo>
                      <a:pt x="1177" y="837"/>
                      <a:pt x="1177" y="837"/>
                      <a:pt x="1177" y="837"/>
                    </a:cubicBezTo>
                    <a:cubicBezTo>
                      <a:pt x="1177" y="869"/>
                      <a:pt x="1177" y="869"/>
                      <a:pt x="1177" y="869"/>
                    </a:cubicBezTo>
                    <a:cubicBezTo>
                      <a:pt x="1177" y="869"/>
                      <a:pt x="1177" y="837"/>
                      <a:pt x="1208" y="837"/>
                    </a:cubicBezTo>
                    <a:lnTo>
                      <a:pt x="1208" y="837"/>
                    </a:lnTo>
                    <a:cubicBezTo>
                      <a:pt x="1240" y="837"/>
                      <a:pt x="1240" y="837"/>
                      <a:pt x="1271" y="837"/>
                    </a:cubicBezTo>
                    <a:cubicBezTo>
                      <a:pt x="1271" y="806"/>
                      <a:pt x="1271" y="806"/>
                      <a:pt x="1271" y="806"/>
                    </a:cubicBezTo>
                    <a:lnTo>
                      <a:pt x="1271" y="806"/>
                    </a:lnTo>
                    <a:lnTo>
                      <a:pt x="1271" y="806"/>
                    </a:lnTo>
                    <a:cubicBezTo>
                      <a:pt x="1301" y="806"/>
                      <a:pt x="1301" y="806"/>
                      <a:pt x="1301" y="806"/>
                    </a:cubicBezTo>
                    <a:cubicBezTo>
                      <a:pt x="1301" y="776"/>
                      <a:pt x="1301" y="776"/>
                      <a:pt x="1333" y="745"/>
                    </a:cubicBezTo>
                    <a:lnTo>
                      <a:pt x="1364" y="745"/>
                    </a:lnTo>
                    <a:lnTo>
                      <a:pt x="1394" y="776"/>
                    </a:lnTo>
                    <a:cubicBezTo>
                      <a:pt x="1425" y="776"/>
                      <a:pt x="1425" y="776"/>
                      <a:pt x="1425" y="776"/>
                    </a:cubicBezTo>
                    <a:cubicBezTo>
                      <a:pt x="1425" y="776"/>
                      <a:pt x="1425" y="776"/>
                      <a:pt x="1425" y="745"/>
                    </a:cubicBezTo>
                    <a:lnTo>
                      <a:pt x="1457" y="745"/>
                    </a:lnTo>
                    <a:cubicBezTo>
                      <a:pt x="1488" y="745"/>
                      <a:pt x="1488" y="745"/>
                      <a:pt x="1488" y="745"/>
                    </a:cubicBezTo>
                    <a:cubicBezTo>
                      <a:pt x="1488" y="745"/>
                      <a:pt x="1488" y="745"/>
                      <a:pt x="1518" y="745"/>
                    </a:cubicBezTo>
                    <a:lnTo>
                      <a:pt x="1518" y="745"/>
                    </a:lnTo>
                    <a:cubicBezTo>
                      <a:pt x="1549" y="745"/>
                      <a:pt x="1549" y="745"/>
                      <a:pt x="1549" y="745"/>
                    </a:cubicBezTo>
                    <a:lnTo>
                      <a:pt x="1549" y="745"/>
                    </a:lnTo>
                    <a:lnTo>
                      <a:pt x="1581" y="745"/>
                    </a:lnTo>
                    <a:lnTo>
                      <a:pt x="1581" y="745"/>
                    </a:lnTo>
                    <a:lnTo>
                      <a:pt x="1612" y="745"/>
                    </a:lnTo>
                    <a:lnTo>
                      <a:pt x="1612" y="745"/>
                    </a:lnTo>
                    <a:lnTo>
                      <a:pt x="1642" y="745"/>
                    </a:lnTo>
                    <a:lnTo>
                      <a:pt x="1642" y="745"/>
                    </a:lnTo>
                    <a:cubicBezTo>
                      <a:pt x="1642" y="745"/>
                      <a:pt x="1642" y="745"/>
                      <a:pt x="1673" y="745"/>
                    </a:cubicBezTo>
                    <a:lnTo>
                      <a:pt x="1673" y="745"/>
                    </a:lnTo>
                    <a:cubicBezTo>
                      <a:pt x="1673" y="745"/>
                      <a:pt x="1673" y="745"/>
                      <a:pt x="1705" y="745"/>
                    </a:cubicBezTo>
                    <a:lnTo>
                      <a:pt x="1705" y="745"/>
                    </a:lnTo>
                    <a:lnTo>
                      <a:pt x="1705" y="745"/>
                    </a:lnTo>
                    <a:cubicBezTo>
                      <a:pt x="1736" y="745"/>
                      <a:pt x="1736" y="745"/>
                      <a:pt x="1736" y="745"/>
                    </a:cubicBezTo>
                    <a:lnTo>
                      <a:pt x="1736" y="745"/>
                    </a:lnTo>
                    <a:cubicBezTo>
                      <a:pt x="1766" y="745"/>
                      <a:pt x="1766" y="776"/>
                      <a:pt x="1766" y="776"/>
                    </a:cubicBezTo>
                    <a:cubicBezTo>
                      <a:pt x="1797" y="776"/>
                      <a:pt x="1797" y="776"/>
                      <a:pt x="1797" y="776"/>
                    </a:cubicBezTo>
                    <a:lnTo>
                      <a:pt x="1797" y="776"/>
                    </a:lnTo>
                    <a:lnTo>
                      <a:pt x="1797" y="776"/>
                    </a:lnTo>
                    <a:cubicBezTo>
                      <a:pt x="1797" y="776"/>
                      <a:pt x="1797" y="776"/>
                      <a:pt x="1829" y="745"/>
                    </a:cubicBez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cubicBezTo>
                      <a:pt x="1797" y="713"/>
                      <a:pt x="1797" y="713"/>
                      <a:pt x="1797" y="683"/>
                    </a:cubicBezTo>
                    <a:cubicBezTo>
                      <a:pt x="1797" y="683"/>
                      <a:pt x="1766" y="683"/>
                      <a:pt x="1766" y="652"/>
                    </a:cubicBez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cubicBezTo>
                      <a:pt x="1766" y="652"/>
                      <a:pt x="1797" y="652"/>
                      <a:pt x="1797" y="621"/>
                    </a:cubicBezTo>
                    <a:lnTo>
                      <a:pt x="1797" y="621"/>
                    </a:lnTo>
                    <a:lnTo>
                      <a:pt x="1797" y="621"/>
                    </a:lnTo>
                    <a:lnTo>
                      <a:pt x="1797" y="621"/>
                    </a:lnTo>
                    <a:lnTo>
                      <a:pt x="1829" y="621"/>
                    </a:lnTo>
                    <a:lnTo>
                      <a:pt x="1860" y="621"/>
                    </a:lnTo>
                    <a:lnTo>
                      <a:pt x="1860" y="621"/>
                    </a:lnTo>
                    <a:lnTo>
                      <a:pt x="1860" y="621"/>
                    </a:lnTo>
                    <a:cubicBezTo>
                      <a:pt x="1860" y="589"/>
                      <a:pt x="1890" y="589"/>
                      <a:pt x="1890" y="589"/>
                    </a:cubicBezTo>
                    <a:lnTo>
                      <a:pt x="1890" y="589"/>
                    </a:lnTo>
                    <a:lnTo>
                      <a:pt x="1921" y="589"/>
                    </a:lnTo>
                    <a:lnTo>
                      <a:pt x="1921" y="589"/>
                    </a:lnTo>
                    <a:cubicBezTo>
                      <a:pt x="1921" y="589"/>
                      <a:pt x="1921" y="589"/>
                      <a:pt x="1921" y="559"/>
                    </a:cubicBezTo>
                    <a:lnTo>
                      <a:pt x="1921" y="559"/>
                    </a:lnTo>
                    <a:lnTo>
                      <a:pt x="1921" y="559"/>
                    </a:lnTo>
                    <a:cubicBezTo>
                      <a:pt x="1921" y="528"/>
                      <a:pt x="1921" y="528"/>
                      <a:pt x="1921" y="528"/>
                    </a:cubicBezTo>
                    <a:cubicBezTo>
                      <a:pt x="1921" y="528"/>
                      <a:pt x="1921" y="497"/>
                      <a:pt x="1953" y="497"/>
                    </a:cubicBezTo>
                    <a:lnTo>
                      <a:pt x="1953" y="497"/>
                    </a:lnTo>
                    <a:lnTo>
                      <a:pt x="1984" y="497"/>
                    </a:lnTo>
                    <a:cubicBezTo>
                      <a:pt x="1984" y="497"/>
                      <a:pt x="1984" y="497"/>
                      <a:pt x="2014" y="497"/>
                    </a:cubicBezTo>
                    <a:lnTo>
                      <a:pt x="2014" y="497"/>
                    </a:lnTo>
                    <a:lnTo>
                      <a:pt x="2014" y="497"/>
                    </a:lnTo>
                    <a:lnTo>
                      <a:pt x="2045" y="497"/>
                    </a:lnTo>
                    <a:lnTo>
                      <a:pt x="2045" y="497"/>
                    </a:lnTo>
                    <a:lnTo>
                      <a:pt x="2045" y="497"/>
                    </a:lnTo>
                    <a:cubicBezTo>
                      <a:pt x="2077" y="497"/>
                      <a:pt x="2077" y="497"/>
                      <a:pt x="2077" y="497"/>
                    </a:cubicBezTo>
                    <a:cubicBezTo>
                      <a:pt x="2077" y="497"/>
                      <a:pt x="2077" y="497"/>
                      <a:pt x="2108" y="497"/>
                    </a:cubicBezTo>
                    <a:lnTo>
                      <a:pt x="2108" y="497"/>
                    </a:lnTo>
                    <a:cubicBezTo>
                      <a:pt x="2077" y="465"/>
                      <a:pt x="2077" y="465"/>
                      <a:pt x="2077" y="465"/>
                    </a:cubicBezTo>
                    <a:lnTo>
                      <a:pt x="2077" y="465"/>
                    </a:lnTo>
                    <a:cubicBezTo>
                      <a:pt x="2077" y="435"/>
                      <a:pt x="2108" y="435"/>
                      <a:pt x="2108" y="404"/>
                    </a:cubicBezTo>
                    <a:cubicBezTo>
                      <a:pt x="2108" y="404"/>
                      <a:pt x="2108" y="404"/>
                      <a:pt x="2138" y="404"/>
                    </a:cubicBezTo>
                    <a:lnTo>
                      <a:pt x="2138" y="404"/>
                    </a:lnTo>
                    <a:cubicBezTo>
                      <a:pt x="2138" y="404"/>
                      <a:pt x="2138" y="404"/>
                      <a:pt x="2169" y="404"/>
                    </a:cubicBez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cubicBezTo>
                      <a:pt x="2169" y="373"/>
                      <a:pt x="2169" y="373"/>
                      <a:pt x="2138" y="373"/>
                    </a:cubicBezTo>
                    <a:lnTo>
                      <a:pt x="2138" y="373"/>
                    </a:lnTo>
                    <a:cubicBezTo>
                      <a:pt x="2108" y="373"/>
                      <a:pt x="2108" y="373"/>
                      <a:pt x="2077" y="373"/>
                    </a:cubicBezTo>
                    <a:lnTo>
                      <a:pt x="2077" y="373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cubicBezTo>
                      <a:pt x="2014" y="341"/>
                      <a:pt x="2014" y="311"/>
                      <a:pt x="2014" y="311"/>
                    </a:cubicBezTo>
                    <a:lnTo>
                      <a:pt x="2014" y="311"/>
                    </a:lnTo>
                    <a:lnTo>
                      <a:pt x="2014" y="311"/>
                    </a:lnTo>
                    <a:cubicBezTo>
                      <a:pt x="1984" y="311"/>
                      <a:pt x="1984" y="280"/>
                      <a:pt x="1984" y="280"/>
                    </a:cubicBezTo>
                    <a:cubicBezTo>
                      <a:pt x="1984" y="311"/>
                      <a:pt x="1953" y="311"/>
                      <a:pt x="1953" y="311"/>
                    </a:cubicBez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cubicBezTo>
                      <a:pt x="1921" y="311"/>
                      <a:pt x="1921" y="311"/>
                      <a:pt x="1921" y="311"/>
                    </a:cubicBezTo>
                    <a:cubicBezTo>
                      <a:pt x="1921" y="311"/>
                      <a:pt x="1921" y="311"/>
                      <a:pt x="1890" y="311"/>
                    </a:cubicBez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cubicBezTo>
                      <a:pt x="1860" y="311"/>
                      <a:pt x="1860" y="280"/>
                      <a:pt x="1860" y="280"/>
                    </a:cubicBezTo>
                    <a:lnTo>
                      <a:pt x="1860" y="280"/>
                    </a:lnTo>
                    <a:cubicBezTo>
                      <a:pt x="1829" y="280"/>
                      <a:pt x="1829" y="311"/>
                      <a:pt x="1829" y="311"/>
                    </a:cubicBezTo>
                    <a:lnTo>
                      <a:pt x="1829" y="311"/>
                    </a:lnTo>
                    <a:lnTo>
                      <a:pt x="1829" y="311"/>
                    </a:lnTo>
                    <a:lnTo>
                      <a:pt x="1797" y="311"/>
                    </a:lnTo>
                    <a:lnTo>
                      <a:pt x="1797" y="311"/>
                    </a:lnTo>
                    <a:cubicBezTo>
                      <a:pt x="1797" y="311"/>
                      <a:pt x="1766" y="311"/>
                      <a:pt x="1766" y="280"/>
                    </a:cubicBezTo>
                    <a:lnTo>
                      <a:pt x="1766" y="280"/>
                    </a:lnTo>
                    <a:cubicBezTo>
                      <a:pt x="1766" y="249"/>
                      <a:pt x="1736" y="249"/>
                      <a:pt x="1736" y="217"/>
                    </a:cubicBezTo>
                    <a:lnTo>
                      <a:pt x="1736" y="217"/>
                    </a:lnTo>
                    <a:cubicBezTo>
                      <a:pt x="1736" y="217"/>
                      <a:pt x="1736" y="217"/>
                      <a:pt x="1705" y="187"/>
                    </a:cubicBezTo>
                    <a:lnTo>
                      <a:pt x="1673" y="156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12" y="125"/>
                    </a:lnTo>
                    <a:cubicBezTo>
                      <a:pt x="1612" y="93"/>
                      <a:pt x="1612" y="93"/>
                      <a:pt x="1612" y="93"/>
                    </a:cubicBezTo>
                    <a:lnTo>
                      <a:pt x="1612" y="93"/>
                    </a:lnTo>
                    <a:cubicBezTo>
                      <a:pt x="1581" y="93"/>
                      <a:pt x="1581" y="93"/>
                      <a:pt x="1581" y="93"/>
                    </a:cubicBezTo>
                    <a:lnTo>
                      <a:pt x="1581" y="93"/>
                    </a:lnTo>
                    <a:lnTo>
                      <a:pt x="1549" y="93"/>
                    </a:lnTo>
                    <a:lnTo>
                      <a:pt x="1549" y="93"/>
                    </a:lnTo>
                    <a:cubicBezTo>
                      <a:pt x="1549" y="93"/>
                      <a:pt x="1549" y="125"/>
                      <a:pt x="1518" y="125"/>
                    </a:cubicBezTo>
                    <a:lnTo>
                      <a:pt x="1518" y="125"/>
                    </a:lnTo>
                    <a:cubicBezTo>
                      <a:pt x="1518" y="125"/>
                      <a:pt x="1518" y="156"/>
                      <a:pt x="1488" y="156"/>
                    </a:cubicBezTo>
                    <a:lnTo>
                      <a:pt x="1488" y="156"/>
                    </a:lnTo>
                    <a:lnTo>
                      <a:pt x="1488" y="156"/>
                    </a:lnTo>
                    <a:cubicBezTo>
                      <a:pt x="1488" y="156"/>
                      <a:pt x="1488" y="125"/>
                      <a:pt x="1457" y="125"/>
                    </a:cubicBezTo>
                    <a:lnTo>
                      <a:pt x="1457" y="125"/>
                    </a:lnTo>
                    <a:lnTo>
                      <a:pt x="1457" y="125"/>
                    </a:lnTo>
                    <a:cubicBezTo>
                      <a:pt x="1425" y="125"/>
                      <a:pt x="1425" y="125"/>
                      <a:pt x="1425" y="125"/>
                    </a:cubicBezTo>
                    <a:lnTo>
                      <a:pt x="1425" y="125"/>
                    </a:lnTo>
                    <a:cubicBezTo>
                      <a:pt x="1425" y="125"/>
                      <a:pt x="1425" y="93"/>
                      <a:pt x="1394" y="93"/>
                    </a:cubicBez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33" y="93"/>
                    </a:lnTo>
                    <a:lnTo>
                      <a:pt x="1333" y="93"/>
                    </a:lnTo>
                    <a:cubicBezTo>
                      <a:pt x="1301" y="93"/>
                      <a:pt x="1301" y="93"/>
                      <a:pt x="1301" y="63"/>
                    </a:cubicBezTo>
                    <a:lnTo>
                      <a:pt x="1301" y="63"/>
                    </a:lnTo>
                    <a:lnTo>
                      <a:pt x="1301" y="63"/>
                    </a:lnTo>
                    <a:lnTo>
                      <a:pt x="1271" y="32"/>
                    </a:lnTo>
                    <a:lnTo>
                      <a:pt x="1271" y="32"/>
                    </a:lnTo>
                    <a:lnTo>
                      <a:pt x="1271" y="32"/>
                    </a:lnTo>
                    <a:cubicBezTo>
                      <a:pt x="1271" y="32"/>
                      <a:pt x="1271" y="32"/>
                      <a:pt x="1271" y="0"/>
                    </a:cubicBezTo>
                    <a:cubicBezTo>
                      <a:pt x="1271" y="32"/>
                      <a:pt x="1271" y="32"/>
                      <a:pt x="1271" y="32"/>
                    </a:cubicBezTo>
                    <a:lnTo>
                      <a:pt x="1271" y="32"/>
                    </a:lnTo>
                    <a:cubicBezTo>
                      <a:pt x="1240" y="32"/>
                      <a:pt x="1240" y="0"/>
                      <a:pt x="1240" y="0"/>
                    </a:cubicBezTo>
                    <a:lnTo>
                      <a:pt x="1208" y="0"/>
                    </a:lnTo>
                    <a:lnTo>
                      <a:pt x="1208" y="0"/>
                    </a:lnTo>
                    <a:cubicBezTo>
                      <a:pt x="1177" y="0"/>
                      <a:pt x="1177" y="32"/>
                      <a:pt x="1177" y="32"/>
                    </a:cubicBezTo>
                    <a:lnTo>
                      <a:pt x="1177" y="32"/>
                    </a:lnTo>
                    <a:cubicBezTo>
                      <a:pt x="1147" y="63"/>
                      <a:pt x="1147" y="63"/>
                      <a:pt x="1147" y="63"/>
                    </a:cubicBezTo>
                    <a:cubicBezTo>
                      <a:pt x="1116" y="63"/>
                      <a:pt x="1116" y="32"/>
                      <a:pt x="1116" y="32"/>
                    </a:cubicBezTo>
                    <a:lnTo>
                      <a:pt x="1116" y="32"/>
                    </a:lnTo>
                    <a:cubicBezTo>
                      <a:pt x="1085" y="32"/>
                      <a:pt x="1085" y="63"/>
                      <a:pt x="1085" y="63"/>
                    </a:cubicBezTo>
                    <a:lnTo>
                      <a:pt x="1053" y="63"/>
                    </a:lnTo>
                    <a:lnTo>
                      <a:pt x="1053" y="63"/>
                    </a:lnTo>
                    <a:cubicBezTo>
                      <a:pt x="1023" y="63"/>
                      <a:pt x="1023" y="63"/>
                      <a:pt x="1023" y="63"/>
                    </a:cubicBez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cubicBezTo>
                      <a:pt x="992" y="63"/>
                      <a:pt x="992" y="93"/>
                      <a:pt x="992" y="93"/>
                    </a:cubicBezTo>
                    <a:lnTo>
                      <a:pt x="992" y="93"/>
                    </a:lnTo>
                    <a:cubicBezTo>
                      <a:pt x="961" y="93"/>
                      <a:pt x="961" y="93"/>
                      <a:pt x="961" y="93"/>
                    </a:cubicBezTo>
                    <a:lnTo>
                      <a:pt x="961" y="93"/>
                    </a:lnTo>
                    <a:cubicBezTo>
                      <a:pt x="929" y="93"/>
                      <a:pt x="929" y="93"/>
                      <a:pt x="899" y="93"/>
                    </a:cubicBezTo>
                    <a:cubicBezTo>
                      <a:pt x="868" y="93"/>
                      <a:pt x="868" y="93"/>
                      <a:pt x="868" y="93"/>
                    </a:cubicBezTo>
                    <a:cubicBezTo>
                      <a:pt x="837" y="93"/>
                      <a:pt x="837" y="93"/>
                      <a:pt x="837" y="93"/>
                    </a:cubicBezTo>
                    <a:lnTo>
                      <a:pt x="837" y="93"/>
                    </a:lnTo>
                    <a:cubicBezTo>
                      <a:pt x="805" y="93"/>
                      <a:pt x="805" y="93"/>
                      <a:pt x="805" y="93"/>
                    </a:cubicBezTo>
                    <a:lnTo>
                      <a:pt x="805" y="93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cubicBezTo>
                      <a:pt x="805" y="156"/>
                      <a:pt x="805" y="156"/>
                      <a:pt x="805" y="156"/>
                    </a:cubicBezTo>
                    <a:lnTo>
                      <a:pt x="805" y="156"/>
                    </a:lnTo>
                    <a:lnTo>
                      <a:pt x="805" y="156"/>
                    </a:lnTo>
                    <a:cubicBezTo>
                      <a:pt x="805" y="156"/>
                      <a:pt x="805" y="156"/>
                      <a:pt x="775" y="156"/>
                    </a:cubicBez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217"/>
                    </a:lnTo>
                    <a:lnTo>
                      <a:pt x="805" y="217"/>
                    </a:lnTo>
                    <a:cubicBezTo>
                      <a:pt x="805" y="249"/>
                      <a:pt x="805" y="249"/>
                      <a:pt x="805" y="249"/>
                    </a:cubicBezTo>
                    <a:lnTo>
                      <a:pt x="805" y="249"/>
                    </a:lnTo>
                    <a:cubicBezTo>
                      <a:pt x="805" y="280"/>
                      <a:pt x="805" y="311"/>
                      <a:pt x="775" y="311"/>
                    </a:cubicBez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13" y="311"/>
                    </a:cubicBezTo>
                    <a:lnTo>
                      <a:pt x="713" y="311"/>
                    </a:lnTo>
                    <a:lnTo>
                      <a:pt x="713" y="311"/>
                    </a:lnTo>
                    <a:lnTo>
                      <a:pt x="713" y="311"/>
                    </a:lnTo>
                    <a:lnTo>
                      <a:pt x="681" y="311"/>
                    </a:lnTo>
                    <a:lnTo>
                      <a:pt x="681" y="311"/>
                    </a:lnTo>
                    <a:lnTo>
                      <a:pt x="651" y="311"/>
                    </a:lnTo>
                    <a:lnTo>
                      <a:pt x="651" y="311"/>
                    </a:lnTo>
                    <a:cubicBezTo>
                      <a:pt x="620" y="311"/>
                      <a:pt x="620" y="311"/>
                      <a:pt x="620" y="280"/>
                    </a:cubicBezTo>
                    <a:lnTo>
                      <a:pt x="620" y="280"/>
                    </a:lnTo>
                    <a:lnTo>
                      <a:pt x="620" y="280"/>
                    </a:lnTo>
                    <a:cubicBezTo>
                      <a:pt x="589" y="280"/>
                      <a:pt x="589" y="280"/>
                      <a:pt x="589" y="280"/>
                    </a:cubicBezTo>
                    <a:cubicBezTo>
                      <a:pt x="589" y="280"/>
                      <a:pt x="589" y="311"/>
                      <a:pt x="557" y="311"/>
                    </a:cubicBezTo>
                    <a:lnTo>
                      <a:pt x="557" y="311"/>
                    </a:lnTo>
                    <a:lnTo>
                      <a:pt x="557" y="311"/>
                    </a:lnTo>
                    <a:lnTo>
                      <a:pt x="557" y="311"/>
                    </a:lnTo>
                    <a:cubicBezTo>
                      <a:pt x="527" y="311"/>
                      <a:pt x="527" y="280"/>
                      <a:pt x="527" y="280"/>
                    </a:cubicBezTo>
                    <a:lnTo>
                      <a:pt x="527" y="280"/>
                    </a:lnTo>
                    <a:cubicBezTo>
                      <a:pt x="527" y="280"/>
                      <a:pt x="496" y="280"/>
                      <a:pt x="496" y="311"/>
                    </a:cubicBezTo>
                    <a:lnTo>
                      <a:pt x="496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cubicBezTo>
                      <a:pt x="433" y="311"/>
                      <a:pt x="433" y="311"/>
                      <a:pt x="433" y="280"/>
                    </a:cubicBezTo>
                    <a:lnTo>
                      <a:pt x="433" y="280"/>
                    </a:lnTo>
                    <a:lnTo>
                      <a:pt x="433" y="280"/>
                    </a:lnTo>
                    <a:cubicBezTo>
                      <a:pt x="433" y="311"/>
                      <a:pt x="403" y="311"/>
                      <a:pt x="403" y="311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372" y="311"/>
                      <a:pt x="372" y="311"/>
                      <a:pt x="372" y="280"/>
                    </a:cubicBezTo>
                    <a:lnTo>
                      <a:pt x="372" y="280"/>
                    </a:lnTo>
                    <a:lnTo>
                      <a:pt x="372" y="280"/>
                    </a:lnTo>
                    <a:lnTo>
                      <a:pt x="341" y="280"/>
                    </a:lnTo>
                    <a:lnTo>
                      <a:pt x="341" y="280"/>
                    </a:lnTo>
                    <a:cubicBezTo>
                      <a:pt x="341" y="249"/>
                      <a:pt x="341" y="249"/>
                      <a:pt x="341" y="249"/>
                    </a:cubicBezTo>
                    <a:lnTo>
                      <a:pt x="309" y="249"/>
                    </a:lnTo>
                    <a:cubicBezTo>
                      <a:pt x="309" y="249"/>
                      <a:pt x="309" y="249"/>
                      <a:pt x="309" y="280"/>
                    </a:cubicBezTo>
                    <a:lnTo>
                      <a:pt x="309" y="280"/>
                    </a:lnTo>
                    <a:lnTo>
                      <a:pt x="309" y="280"/>
                    </a:lnTo>
                    <a:lnTo>
                      <a:pt x="309" y="280"/>
                    </a:lnTo>
                    <a:cubicBezTo>
                      <a:pt x="279" y="280"/>
                      <a:pt x="279" y="249"/>
                      <a:pt x="279" y="249"/>
                    </a:cubicBezTo>
                    <a:lnTo>
                      <a:pt x="279" y="249"/>
                    </a:lnTo>
                    <a:lnTo>
                      <a:pt x="279" y="249"/>
                    </a:lnTo>
                    <a:lnTo>
                      <a:pt x="279" y="249"/>
                    </a:lnTo>
                    <a:cubicBezTo>
                      <a:pt x="248" y="249"/>
                      <a:pt x="248" y="249"/>
                      <a:pt x="248" y="249"/>
                    </a:cubicBezTo>
                    <a:lnTo>
                      <a:pt x="248" y="249"/>
                    </a:lnTo>
                    <a:lnTo>
                      <a:pt x="248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cubicBezTo>
                      <a:pt x="185" y="249"/>
                      <a:pt x="18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cubicBezTo>
                      <a:pt x="124" y="280"/>
                      <a:pt x="124" y="280"/>
                      <a:pt x="124" y="280"/>
                    </a:cubicBezTo>
                    <a:lnTo>
                      <a:pt x="124" y="280"/>
                    </a:lnTo>
                    <a:lnTo>
                      <a:pt x="124" y="280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cubicBezTo>
                      <a:pt x="93" y="311"/>
                      <a:pt x="93" y="31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41"/>
                      <a:pt x="93" y="341"/>
                      <a:pt x="93" y="373"/>
                    </a:cubicBezTo>
                    <a:cubicBezTo>
                      <a:pt x="61" y="373"/>
                      <a:pt x="61" y="373"/>
                      <a:pt x="61" y="373"/>
                    </a:cubicBez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cubicBezTo>
                      <a:pt x="31" y="373"/>
                      <a:pt x="31" y="373"/>
                      <a:pt x="31" y="341"/>
                    </a:cubicBez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0" y="341"/>
                    </a:cubicBezTo>
                    <a:cubicBezTo>
                      <a:pt x="0" y="341"/>
                      <a:pt x="0" y="341"/>
                      <a:pt x="0" y="311"/>
                    </a:cubicBezTo>
                    <a:lnTo>
                      <a:pt x="0" y="311"/>
                    </a:lnTo>
                    <a:lnTo>
                      <a:pt x="0" y="311"/>
                    </a:lnTo>
                    <a:cubicBezTo>
                      <a:pt x="0" y="341"/>
                      <a:pt x="0" y="341"/>
                      <a:pt x="0" y="373"/>
                    </a:cubicBez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cubicBezTo>
                      <a:pt x="0" y="373"/>
                      <a:pt x="0" y="373"/>
                      <a:pt x="0" y="404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6469063" y="1624013"/>
                <a:ext cx="77787" cy="44450"/>
              </a:xfrm>
              <a:custGeom>
                <a:rect b="b" l="l" r="r" t="t"/>
                <a:pathLst>
                  <a:path extrusionOk="0" h="124" w="218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62" y="62"/>
                    </a:cubicBezTo>
                    <a:lnTo>
                      <a:pt x="62" y="62"/>
                    </a:lnTo>
                    <a:lnTo>
                      <a:pt x="31" y="93"/>
                    </a:ln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93" y="123"/>
                    </a:lnTo>
                    <a:cubicBezTo>
                      <a:pt x="124" y="123"/>
                      <a:pt x="124" y="123"/>
                      <a:pt x="124" y="123"/>
                    </a:cubicBezTo>
                    <a:lnTo>
                      <a:pt x="124" y="123"/>
                    </a:lnTo>
                    <a:cubicBezTo>
                      <a:pt x="124" y="93"/>
                      <a:pt x="124" y="93"/>
                      <a:pt x="155" y="93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217" y="62"/>
                      <a:pt x="217" y="62"/>
                      <a:pt x="217" y="62"/>
                    </a:cubicBezTo>
                    <a:lnTo>
                      <a:pt x="217" y="62"/>
                    </a:lnTo>
                    <a:lnTo>
                      <a:pt x="217" y="62"/>
                    </a:lnTo>
                    <a:lnTo>
                      <a:pt x="217" y="62"/>
                    </a:lnTo>
                    <a:cubicBezTo>
                      <a:pt x="186" y="62"/>
                      <a:pt x="186" y="62"/>
                      <a:pt x="186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6491288" y="1423988"/>
                <a:ext cx="33337" cy="100012"/>
              </a:xfrm>
              <a:custGeom>
                <a:rect b="b" l="l" r="r" t="t"/>
                <a:pathLst>
                  <a:path extrusionOk="0" h="280" w="94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31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31" y="248"/>
                    </a:cubicBezTo>
                    <a:cubicBezTo>
                      <a:pt x="31" y="248"/>
                      <a:pt x="31" y="248"/>
                      <a:pt x="31" y="216"/>
                    </a:cubicBezTo>
                    <a:lnTo>
                      <a:pt x="62" y="216"/>
                    </a:lnTo>
                    <a:lnTo>
                      <a:pt x="62" y="216"/>
                    </a:lnTo>
                    <a:cubicBezTo>
                      <a:pt x="93" y="216"/>
                      <a:pt x="93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cubicBezTo>
                      <a:pt x="93" y="186"/>
                      <a:pt x="62" y="186"/>
                      <a:pt x="93" y="186"/>
                    </a:cubicBezTo>
                    <a:lnTo>
                      <a:pt x="93" y="186"/>
                    </a:lnTo>
                    <a:cubicBezTo>
                      <a:pt x="93" y="186"/>
                      <a:pt x="93" y="186"/>
                      <a:pt x="62" y="155"/>
                    </a:cubicBezTo>
                    <a:lnTo>
                      <a:pt x="62" y="155"/>
                    </a:lnTo>
                    <a:lnTo>
                      <a:pt x="62" y="124"/>
                    </a:lnTo>
                    <a:cubicBezTo>
                      <a:pt x="62" y="124"/>
                      <a:pt x="62" y="92"/>
                      <a:pt x="31" y="92"/>
                    </a:cubicBezTo>
                    <a:cubicBezTo>
                      <a:pt x="31" y="62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0" y="31"/>
                      <a:pt x="0" y="62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37"/>
              <p:cNvSpPr/>
              <p:nvPr/>
            </p:nvSpPr>
            <p:spPr>
              <a:xfrm>
                <a:off x="5141913" y="1423988"/>
                <a:ext cx="1193800" cy="736600"/>
              </a:xfrm>
              <a:custGeom>
                <a:rect b="b" l="l" r="r" t="t"/>
                <a:pathLst>
                  <a:path extrusionOk="0" h="2046" w="3317">
                    <a:moveTo>
                      <a:pt x="2821" y="775"/>
                    </a:move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82" y="744"/>
                    </a:lnTo>
                    <a:cubicBezTo>
                      <a:pt x="2882" y="712"/>
                      <a:pt x="2882" y="712"/>
                      <a:pt x="2913" y="712"/>
                    </a:cubicBezTo>
                    <a:lnTo>
                      <a:pt x="2913" y="712"/>
                    </a:lnTo>
                    <a:cubicBezTo>
                      <a:pt x="2944" y="712"/>
                      <a:pt x="2944" y="712"/>
                      <a:pt x="2944" y="712"/>
                    </a:cubicBezTo>
                    <a:cubicBezTo>
                      <a:pt x="2944" y="712"/>
                      <a:pt x="2975" y="712"/>
                      <a:pt x="2975" y="681"/>
                    </a:cubicBezTo>
                    <a:lnTo>
                      <a:pt x="2975" y="681"/>
                    </a:lnTo>
                    <a:lnTo>
                      <a:pt x="3006" y="681"/>
                    </a:lnTo>
                    <a:lnTo>
                      <a:pt x="3006" y="681"/>
                    </a:lnTo>
                    <a:cubicBezTo>
                      <a:pt x="3037" y="681"/>
                      <a:pt x="3037" y="651"/>
                      <a:pt x="3037" y="651"/>
                    </a:cubicBezTo>
                    <a:cubicBezTo>
                      <a:pt x="3037" y="651"/>
                      <a:pt x="3037" y="651"/>
                      <a:pt x="3069" y="620"/>
                    </a:cubicBezTo>
                    <a:lnTo>
                      <a:pt x="3069" y="620"/>
                    </a:lnTo>
                    <a:lnTo>
                      <a:pt x="3069" y="620"/>
                    </a:lnTo>
                    <a:cubicBezTo>
                      <a:pt x="3099" y="620"/>
                      <a:pt x="3099" y="620"/>
                      <a:pt x="3099" y="620"/>
                    </a:cubicBezTo>
                    <a:lnTo>
                      <a:pt x="3130" y="620"/>
                    </a:lnTo>
                    <a:lnTo>
                      <a:pt x="3130" y="620"/>
                    </a:lnTo>
                    <a:lnTo>
                      <a:pt x="3130" y="620"/>
                    </a:lnTo>
                    <a:cubicBezTo>
                      <a:pt x="3130" y="620"/>
                      <a:pt x="3130" y="620"/>
                      <a:pt x="3130" y="588"/>
                    </a:cubicBezTo>
                    <a:lnTo>
                      <a:pt x="3130" y="588"/>
                    </a:lnTo>
                    <a:lnTo>
                      <a:pt x="3130" y="558"/>
                    </a:lnTo>
                    <a:lnTo>
                      <a:pt x="3130" y="558"/>
                    </a:lnTo>
                    <a:lnTo>
                      <a:pt x="3099" y="558"/>
                    </a:lnTo>
                    <a:cubicBezTo>
                      <a:pt x="3099" y="527"/>
                      <a:pt x="3099" y="527"/>
                      <a:pt x="3099" y="527"/>
                    </a:cubicBezTo>
                    <a:cubicBezTo>
                      <a:pt x="3099" y="527"/>
                      <a:pt x="3099" y="496"/>
                      <a:pt x="3130" y="496"/>
                    </a:cubicBezTo>
                    <a:lnTo>
                      <a:pt x="3130" y="496"/>
                    </a:lnTo>
                    <a:lnTo>
                      <a:pt x="3161" y="496"/>
                    </a:lnTo>
                    <a:cubicBezTo>
                      <a:pt x="3161" y="496"/>
                      <a:pt x="3161" y="496"/>
                      <a:pt x="3161" y="464"/>
                    </a:cubicBezTo>
                    <a:lnTo>
                      <a:pt x="3161" y="464"/>
                    </a:lnTo>
                    <a:cubicBezTo>
                      <a:pt x="3161" y="464"/>
                      <a:pt x="3161" y="464"/>
                      <a:pt x="3192" y="464"/>
                    </a:cubicBezTo>
                    <a:lnTo>
                      <a:pt x="3192" y="464"/>
                    </a:lnTo>
                    <a:lnTo>
                      <a:pt x="3192" y="464"/>
                    </a:lnTo>
                    <a:cubicBezTo>
                      <a:pt x="3192" y="464"/>
                      <a:pt x="3192" y="464"/>
                      <a:pt x="3223" y="496"/>
                    </a:cubicBezTo>
                    <a:lnTo>
                      <a:pt x="3223" y="496"/>
                    </a:lnTo>
                    <a:cubicBezTo>
                      <a:pt x="3223" y="464"/>
                      <a:pt x="3254" y="464"/>
                      <a:pt x="3254" y="464"/>
                    </a:cubicBez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cubicBezTo>
                      <a:pt x="3254" y="434"/>
                      <a:pt x="3285" y="434"/>
                      <a:pt x="3285" y="403"/>
                    </a:cubicBezTo>
                    <a:lnTo>
                      <a:pt x="3285" y="403"/>
                    </a:lnTo>
                    <a:lnTo>
                      <a:pt x="3285" y="403"/>
                    </a:lnTo>
                    <a:cubicBezTo>
                      <a:pt x="3285" y="372"/>
                      <a:pt x="3285" y="372"/>
                      <a:pt x="3285" y="372"/>
                    </a:cubicBezTo>
                    <a:cubicBezTo>
                      <a:pt x="3285" y="372"/>
                      <a:pt x="3285" y="340"/>
                      <a:pt x="3316" y="340"/>
                    </a:cubicBezTo>
                    <a:lnTo>
                      <a:pt x="3316" y="340"/>
                    </a:lnTo>
                    <a:lnTo>
                      <a:pt x="3316" y="340"/>
                    </a:lnTo>
                    <a:lnTo>
                      <a:pt x="3285" y="340"/>
                    </a:lnTo>
                    <a:lnTo>
                      <a:pt x="3285" y="340"/>
                    </a:lnTo>
                    <a:cubicBezTo>
                      <a:pt x="3254" y="340"/>
                      <a:pt x="3254" y="340"/>
                      <a:pt x="3254" y="340"/>
                    </a:cubicBezTo>
                    <a:lnTo>
                      <a:pt x="3254" y="340"/>
                    </a:lnTo>
                    <a:lnTo>
                      <a:pt x="3254" y="340"/>
                    </a:lnTo>
                    <a:cubicBezTo>
                      <a:pt x="3254" y="372"/>
                      <a:pt x="3223" y="372"/>
                      <a:pt x="3192" y="372"/>
                    </a:cubicBezTo>
                    <a:lnTo>
                      <a:pt x="3192" y="372"/>
                    </a:lnTo>
                    <a:cubicBezTo>
                      <a:pt x="3161" y="372"/>
                      <a:pt x="3161" y="372"/>
                      <a:pt x="3130" y="372"/>
                    </a:cubicBezTo>
                    <a:lnTo>
                      <a:pt x="3130" y="372"/>
                    </a:lnTo>
                    <a:cubicBezTo>
                      <a:pt x="3099" y="372"/>
                      <a:pt x="3099" y="340"/>
                      <a:pt x="3099" y="340"/>
                    </a:cubicBezTo>
                    <a:cubicBezTo>
                      <a:pt x="3099" y="340"/>
                      <a:pt x="3099" y="340"/>
                      <a:pt x="3099" y="310"/>
                    </a:cubicBezTo>
                    <a:lnTo>
                      <a:pt x="3099" y="310"/>
                    </a:lnTo>
                    <a:lnTo>
                      <a:pt x="3099" y="310"/>
                    </a:lnTo>
                    <a:cubicBezTo>
                      <a:pt x="3069" y="310"/>
                      <a:pt x="3069" y="310"/>
                      <a:pt x="3069" y="279"/>
                    </a:cubicBezTo>
                    <a:cubicBezTo>
                      <a:pt x="3069" y="279"/>
                      <a:pt x="3069" y="279"/>
                      <a:pt x="3037" y="279"/>
                    </a:cubicBezTo>
                    <a:lnTo>
                      <a:pt x="3037" y="279"/>
                    </a:lnTo>
                    <a:lnTo>
                      <a:pt x="3037" y="279"/>
                    </a:lnTo>
                    <a:lnTo>
                      <a:pt x="3037" y="279"/>
                    </a:lnTo>
                    <a:cubicBezTo>
                      <a:pt x="3006" y="279"/>
                      <a:pt x="2975" y="279"/>
                      <a:pt x="2975" y="279"/>
                    </a:cubicBezTo>
                    <a:cubicBezTo>
                      <a:pt x="2944" y="248"/>
                      <a:pt x="2944" y="248"/>
                      <a:pt x="2913" y="216"/>
                    </a:cubicBezTo>
                    <a:lnTo>
                      <a:pt x="2913" y="186"/>
                    </a:lnTo>
                    <a:cubicBezTo>
                      <a:pt x="2913" y="155"/>
                      <a:pt x="2913" y="155"/>
                      <a:pt x="2882" y="155"/>
                    </a:cubicBezTo>
                    <a:cubicBezTo>
                      <a:pt x="2882" y="124"/>
                      <a:pt x="2882" y="124"/>
                      <a:pt x="2882" y="124"/>
                    </a:cubicBezTo>
                    <a:cubicBezTo>
                      <a:pt x="2882" y="124"/>
                      <a:pt x="2882" y="92"/>
                      <a:pt x="2851" y="92"/>
                    </a:cubicBezTo>
                    <a:lnTo>
                      <a:pt x="2851" y="62"/>
                    </a:lnTo>
                    <a:cubicBezTo>
                      <a:pt x="2851" y="62"/>
                      <a:pt x="2851" y="31"/>
                      <a:pt x="2821" y="31"/>
                    </a:cubicBez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789" y="31"/>
                    </a:lnTo>
                    <a:lnTo>
                      <a:pt x="2789" y="31"/>
                    </a:lnTo>
                    <a:lnTo>
                      <a:pt x="2758" y="31"/>
                    </a:lnTo>
                    <a:cubicBezTo>
                      <a:pt x="2758" y="31"/>
                      <a:pt x="2758" y="0"/>
                      <a:pt x="2727" y="0"/>
                    </a:cubicBezTo>
                    <a:lnTo>
                      <a:pt x="2665" y="0"/>
                    </a:lnTo>
                    <a:lnTo>
                      <a:pt x="2665" y="0"/>
                    </a:lnTo>
                    <a:cubicBezTo>
                      <a:pt x="2634" y="0"/>
                      <a:pt x="2634" y="0"/>
                      <a:pt x="2634" y="0"/>
                    </a:cubicBezTo>
                    <a:cubicBezTo>
                      <a:pt x="2634" y="31"/>
                      <a:pt x="2634" y="31"/>
                      <a:pt x="2603" y="31"/>
                    </a:cubicBezTo>
                    <a:lnTo>
                      <a:pt x="2603" y="31"/>
                    </a:lnTo>
                    <a:lnTo>
                      <a:pt x="2603" y="31"/>
                    </a:lnTo>
                    <a:cubicBezTo>
                      <a:pt x="2603" y="0"/>
                      <a:pt x="2603" y="0"/>
                      <a:pt x="2603" y="0"/>
                    </a:cubicBezTo>
                    <a:lnTo>
                      <a:pt x="2573" y="31"/>
                    </a:lnTo>
                    <a:lnTo>
                      <a:pt x="2573" y="31"/>
                    </a:lnTo>
                    <a:lnTo>
                      <a:pt x="2603" y="31"/>
                    </a:lnTo>
                    <a:cubicBezTo>
                      <a:pt x="2603" y="62"/>
                      <a:pt x="2603" y="62"/>
                      <a:pt x="2603" y="62"/>
                    </a:cubicBezTo>
                    <a:lnTo>
                      <a:pt x="2603" y="62"/>
                    </a:lnTo>
                    <a:lnTo>
                      <a:pt x="2603" y="62"/>
                    </a:lnTo>
                    <a:cubicBezTo>
                      <a:pt x="2603" y="92"/>
                      <a:pt x="2573" y="92"/>
                      <a:pt x="2573" y="124"/>
                    </a:cubicBezTo>
                    <a:lnTo>
                      <a:pt x="2541" y="124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cubicBezTo>
                      <a:pt x="2510" y="216"/>
                      <a:pt x="2510" y="216"/>
                      <a:pt x="2479" y="216"/>
                    </a:cubicBezTo>
                    <a:lnTo>
                      <a:pt x="2479" y="216"/>
                    </a:lnTo>
                    <a:lnTo>
                      <a:pt x="2479" y="216"/>
                    </a:lnTo>
                    <a:cubicBezTo>
                      <a:pt x="2479" y="248"/>
                      <a:pt x="2479" y="248"/>
                      <a:pt x="2449" y="248"/>
                    </a:cubicBezTo>
                    <a:cubicBezTo>
                      <a:pt x="2449" y="248"/>
                      <a:pt x="2417" y="248"/>
                      <a:pt x="2386" y="248"/>
                    </a:cubicBezTo>
                    <a:lnTo>
                      <a:pt x="2386" y="248"/>
                    </a:lnTo>
                    <a:lnTo>
                      <a:pt x="2355" y="248"/>
                    </a:lnTo>
                    <a:cubicBezTo>
                      <a:pt x="2355" y="248"/>
                      <a:pt x="2355" y="279"/>
                      <a:pt x="2325" y="279"/>
                    </a:cubicBez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cubicBezTo>
                      <a:pt x="2355" y="310"/>
                      <a:pt x="2355" y="310"/>
                      <a:pt x="2355" y="310"/>
                    </a:cubicBezTo>
                    <a:lnTo>
                      <a:pt x="2355" y="310"/>
                    </a:lnTo>
                    <a:lnTo>
                      <a:pt x="2386" y="310"/>
                    </a:lnTo>
                    <a:lnTo>
                      <a:pt x="2386" y="310"/>
                    </a:lnTo>
                    <a:cubicBezTo>
                      <a:pt x="2417" y="310"/>
                      <a:pt x="2417" y="310"/>
                      <a:pt x="2417" y="310"/>
                    </a:cubicBezTo>
                    <a:lnTo>
                      <a:pt x="2417" y="310"/>
                    </a:ln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79" y="340"/>
                      <a:pt x="2541" y="372"/>
                      <a:pt x="2541" y="372"/>
                    </a:cubicBezTo>
                    <a:lnTo>
                      <a:pt x="2541" y="403"/>
                    </a:lnTo>
                    <a:cubicBezTo>
                      <a:pt x="2541" y="403"/>
                      <a:pt x="2541" y="403"/>
                      <a:pt x="2541" y="434"/>
                    </a:cubicBezTo>
                    <a:lnTo>
                      <a:pt x="2541" y="434"/>
                    </a:lnTo>
                    <a:cubicBezTo>
                      <a:pt x="2541" y="434"/>
                      <a:pt x="2541" y="464"/>
                      <a:pt x="2510" y="464"/>
                    </a:cubicBezTo>
                    <a:lnTo>
                      <a:pt x="2510" y="464"/>
                    </a:lnTo>
                    <a:lnTo>
                      <a:pt x="2510" y="434"/>
                    </a:lnTo>
                    <a:lnTo>
                      <a:pt x="2510" y="434"/>
                    </a:lnTo>
                    <a:cubicBezTo>
                      <a:pt x="2479" y="434"/>
                      <a:pt x="2479" y="434"/>
                      <a:pt x="2479" y="434"/>
                    </a:cubicBez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cubicBezTo>
                      <a:pt x="2449" y="434"/>
                      <a:pt x="2449" y="434"/>
                      <a:pt x="2449" y="434"/>
                    </a:cubicBezTo>
                    <a:lnTo>
                      <a:pt x="2449" y="434"/>
                    </a:lnTo>
                    <a:lnTo>
                      <a:pt x="2449" y="434"/>
                    </a:lnTo>
                    <a:cubicBezTo>
                      <a:pt x="2449" y="434"/>
                      <a:pt x="2449" y="434"/>
                      <a:pt x="2417" y="434"/>
                    </a:cubicBezTo>
                    <a:cubicBezTo>
                      <a:pt x="2417" y="464"/>
                      <a:pt x="2417" y="464"/>
                      <a:pt x="2417" y="464"/>
                    </a:cubicBezTo>
                    <a:lnTo>
                      <a:pt x="2417" y="464"/>
                    </a:lnTo>
                    <a:lnTo>
                      <a:pt x="2417" y="464"/>
                    </a:lnTo>
                    <a:cubicBezTo>
                      <a:pt x="2386" y="464"/>
                      <a:pt x="2386" y="464"/>
                      <a:pt x="2386" y="464"/>
                    </a:cubicBezTo>
                    <a:lnTo>
                      <a:pt x="2386" y="464"/>
                    </a:lnTo>
                    <a:lnTo>
                      <a:pt x="2386" y="464"/>
                    </a:lnTo>
                    <a:lnTo>
                      <a:pt x="2355" y="464"/>
                    </a:lnTo>
                    <a:lnTo>
                      <a:pt x="2355" y="464"/>
                    </a:lnTo>
                    <a:lnTo>
                      <a:pt x="2355" y="464"/>
                    </a:lnTo>
                    <a:cubicBezTo>
                      <a:pt x="2355" y="496"/>
                      <a:pt x="2355" y="496"/>
                      <a:pt x="2325" y="496"/>
                    </a:cubicBezTo>
                    <a:cubicBezTo>
                      <a:pt x="2325" y="527"/>
                      <a:pt x="2325" y="527"/>
                      <a:pt x="2325" y="527"/>
                    </a:cubicBezTo>
                    <a:cubicBezTo>
                      <a:pt x="2293" y="527"/>
                      <a:pt x="2293" y="527"/>
                      <a:pt x="2293" y="527"/>
                    </a:cubicBezTo>
                    <a:lnTo>
                      <a:pt x="2293" y="527"/>
                    </a:lnTo>
                    <a:lnTo>
                      <a:pt x="2262" y="527"/>
                    </a:lnTo>
                    <a:lnTo>
                      <a:pt x="2262" y="527"/>
                    </a:lnTo>
                    <a:lnTo>
                      <a:pt x="2262" y="527"/>
                    </a:lnTo>
                    <a:cubicBezTo>
                      <a:pt x="2262" y="527"/>
                      <a:pt x="2231" y="527"/>
                      <a:pt x="2231" y="558"/>
                    </a:cubicBezTo>
                    <a:cubicBezTo>
                      <a:pt x="2201" y="558"/>
                      <a:pt x="2201" y="558"/>
                      <a:pt x="2201" y="558"/>
                    </a:cubicBezTo>
                    <a:lnTo>
                      <a:pt x="2201" y="558"/>
                    </a:lnTo>
                    <a:lnTo>
                      <a:pt x="2201" y="558"/>
                    </a:lnTo>
                    <a:cubicBezTo>
                      <a:pt x="2169" y="558"/>
                      <a:pt x="2169" y="558"/>
                      <a:pt x="2169" y="558"/>
                    </a:cubicBezTo>
                    <a:lnTo>
                      <a:pt x="2169" y="558"/>
                    </a:lnTo>
                    <a:cubicBezTo>
                      <a:pt x="2138" y="558"/>
                      <a:pt x="2138" y="558"/>
                      <a:pt x="2138" y="558"/>
                    </a:cubicBezTo>
                    <a:cubicBezTo>
                      <a:pt x="2107" y="558"/>
                      <a:pt x="2107" y="558"/>
                      <a:pt x="2077" y="558"/>
                    </a:cubicBez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cubicBezTo>
                      <a:pt x="2107" y="558"/>
                      <a:pt x="2107" y="588"/>
                      <a:pt x="2107" y="588"/>
                    </a:cubicBezTo>
                    <a:cubicBezTo>
                      <a:pt x="2107" y="620"/>
                      <a:pt x="2107" y="620"/>
                      <a:pt x="2107" y="620"/>
                    </a:cubicBezTo>
                    <a:lnTo>
                      <a:pt x="2107" y="620"/>
                    </a:lnTo>
                    <a:cubicBezTo>
                      <a:pt x="2107" y="651"/>
                      <a:pt x="2077" y="651"/>
                      <a:pt x="2077" y="651"/>
                    </a:cubicBezTo>
                    <a:lnTo>
                      <a:pt x="2077" y="651"/>
                    </a:lnTo>
                    <a:cubicBezTo>
                      <a:pt x="2077" y="651"/>
                      <a:pt x="2077" y="651"/>
                      <a:pt x="2045" y="651"/>
                    </a:cubicBez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cubicBezTo>
                      <a:pt x="2045" y="681"/>
                      <a:pt x="2045" y="681"/>
                      <a:pt x="2014" y="681"/>
                    </a:cubicBezTo>
                    <a:cubicBezTo>
                      <a:pt x="2014" y="712"/>
                      <a:pt x="1983" y="712"/>
                      <a:pt x="1983" y="712"/>
                    </a:cubicBezTo>
                    <a:lnTo>
                      <a:pt x="1983" y="712"/>
                    </a:lnTo>
                    <a:cubicBezTo>
                      <a:pt x="1953" y="712"/>
                      <a:pt x="1953" y="712"/>
                      <a:pt x="1953" y="712"/>
                    </a:cubicBezTo>
                    <a:lnTo>
                      <a:pt x="1921" y="712"/>
                    </a:lnTo>
                    <a:cubicBezTo>
                      <a:pt x="1890" y="712"/>
                      <a:pt x="1890" y="712"/>
                      <a:pt x="1859" y="712"/>
                    </a:cubicBezTo>
                    <a:lnTo>
                      <a:pt x="1829" y="712"/>
                    </a:lnTo>
                    <a:lnTo>
                      <a:pt x="1829" y="712"/>
                    </a:lnTo>
                    <a:cubicBezTo>
                      <a:pt x="1829" y="712"/>
                      <a:pt x="1797" y="744"/>
                      <a:pt x="1766" y="744"/>
                    </a:cubicBezTo>
                    <a:cubicBezTo>
                      <a:pt x="1766" y="744"/>
                      <a:pt x="1735" y="775"/>
                      <a:pt x="1705" y="775"/>
                    </a:cubicBezTo>
                    <a:lnTo>
                      <a:pt x="1705" y="775"/>
                    </a:lnTo>
                    <a:cubicBezTo>
                      <a:pt x="1673" y="775"/>
                      <a:pt x="1673" y="775"/>
                      <a:pt x="1673" y="744"/>
                    </a:cubicBezTo>
                    <a:lnTo>
                      <a:pt x="1673" y="744"/>
                    </a:lnTo>
                    <a:cubicBezTo>
                      <a:pt x="1642" y="744"/>
                      <a:pt x="1642" y="775"/>
                      <a:pt x="1642" y="775"/>
                    </a:cubicBezTo>
                    <a:lnTo>
                      <a:pt x="1642" y="775"/>
                    </a:lnTo>
                    <a:lnTo>
                      <a:pt x="1642" y="775"/>
                    </a:lnTo>
                    <a:cubicBezTo>
                      <a:pt x="1642" y="775"/>
                      <a:pt x="1642" y="775"/>
                      <a:pt x="1611" y="775"/>
                    </a:cubicBezTo>
                    <a:lnTo>
                      <a:pt x="1611" y="775"/>
                    </a:lnTo>
                    <a:cubicBezTo>
                      <a:pt x="1611" y="775"/>
                      <a:pt x="1611" y="775"/>
                      <a:pt x="1581" y="744"/>
                    </a:cubicBez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cubicBezTo>
                      <a:pt x="1581" y="744"/>
                      <a:pt x="1581" y="744"/>
                      <a:pt x="1549" y="744"/>
                    </a:cubicBezTo>
                    <a:lnTo>
                      <a:pt x="1549" y="744"/>
                    </a:lnTo>
                    <a:cubicBezTo>
                      <a:pt x="1518" y="744"/>
                      <a:pt x="1518" y="712"/>
                      <a:pt x="1487" y="712"/>
                    </a:cubicBezTo>
                    <a:lnTo>
                      <a:pt x="1487" y="712"/>
                    </a:lnTo>
                    <a:lnTo>
                      <a:pt x="1487" y="712"/>
                    </a:lnTo>
                    <a:cubicBezTo>
                      <a:pt x="1457" y="712"/>
                      <a:pt x="1457" y="712"/>
                      <a:pt x="1457" y="712"/>
                    </a:cubicBezTo>
                    <a:lnTo>
                      <a:pt x="1425" y="712"/>
                    </a:lnTo>
                    <a:lnTo>
                      <a:pt x="1425" y="712"/>
                    </a:lnTo>
                    <a:cubicBezTo>
                      <a:pt x="1394" y="712"/>
                      <a:pt x="1394" y="712"/>
                      <a:pt x="1394" y="712"/>
                    </a:cubicBezTo>
                    <a:cubicBezTo>
                      <a:pt x="1364" y="712"/>
                      <a:pt x="1332" y="712"/>
                      <a:pt x="1332" y="712"/>
                    </a:cubicBezTo>
                    <a:cubicBezTo>
                      <a:pt x="1332" y="712"/>
                      <a:pt x="1270" y="712"/>
                      <a:pt x="1240" y="681"/>
                    </a:cubicBezTo>
                    <a:lnTo>
                      <a:pt x="1240" y="681"/>
                    </a:lnTo>
                    <a:cubicBezTo>
                      <a:pt x="1209" y="681"/>
                      <a:pt x="1209" y="681"/>
                      <a:pt x="1209" y="681"/>
                    </a:cubicBezTo>
                    <a:lnTo>
                      <a:pt x="1209" y="681"/>
                    </a:lnTo>
                    <a:cubicBezTo>
                      <a:pt x="1177" y="681"/>
                      <a:pt x="1177" y="651"/>
                      <a:pt x="1177" y="651"/>
                    </a:cubicBezTo>
                    <a:lnTo>
                      <a:pt x="1146" y="620"/>
                    </a:lnTo>
                    <a:lnTo>
                      <a:pt x="1146" y="620"/>
                    </a:lnTo>
                    <a:cubicBezTo>
                      <a:pt x="1146" y="620"/>
                      <a:pt x="1146" y="620"/>
                      <a:pt x="1146" y="588"/>
                    </a:cubicBezTo>
                    <a:lnTo>
                      <a:pt x="1146" y="588"/>
                    </a:lnTo>
                    <a:lnTo>
                      <a:pt x="1146" y="588"/>
                    </a:lnTo>
                    <a:lnTo>
                      <a:pt x="1146" y="588"/>
                    </a:lnTo>
                    <a:cubicBezTo>
                      <a:pt x="1116" y="588"/>
                      <a:pt x="1116" y="588"/>
                      <a:pt x="1116" y="588"/>
                    </a:cubicBezTo>
                    <a:cubicBezTo>
                      <a:pt x="1085" y="588"/>
                      <a:pt x="1085" y="558"/>
                      <a:pt x="1085" y="558"/>
                    </a:cubicBezTo>
                    <a:lnTo>
                      <a:pt x="1053" y="558"/>
                    </a:lnTo>
                    <a:lnTo>
                      <a:pt x="1053" y="558"/>
                    </a:lnTo>
                    <a:cubicBezTo>
                      <a:pt x="1053" y="558"/>
                      <a:pt x="1053" y="558"/>
                      <a:pt x="1022" y="558"/>
                    </a:cubicBezTo>
                    <a:cubicBezTo>
                      <a:pt x="1022" y="558"/>
                      <a:pt x="1022" y="558"/>
                      <a:pt x="992" y="558"/>
                    </a:cubicBezTo>
                    <a:lnTo>
                      <a:pt x="992" y="558"/>
                    </a:lnTo>
                    <a:lnTo>
                      <a:pt x="992" y="558"/>
                    </a:lnTo>
                    <a:cubicBezTo>
                      <a:pt x="961" y="558"/>
                      <a:pt x="961" y="558"/>
                      <a:pt x="929" y="558"/>
                    </a:cubicBezTo>
                    <a:cubicBezTo>
                      <a:pt x="898" y="558"/>
                      <a:pt x="898" y="527"/>
                      <a:pt x="898" y="527"/>
                    </a:cubicBezTo>
                    <a:cubicBezTo>
                      <a:pt x="898" y="496"/>
                      <a:pt x="898" y="496"/>
                      <a:pt x="898" y="496"/>
                    </a:cubicBezTo>
                    <a:lnTo>
                      <a:pt x="898" y="464"/>
                    </a:lnTo>
                    <a:cubicBezTo>
                      <a:pt x="898" y="434"/>
                      <a:pt x="898" y="434"/>
                      <a:pt x="898" y="434"/>
                    </a:cubicBezTo>
                    <a:cubicBezTo>
                      <a:pt x="898" y="434"/>
                      <a:pt x="898" y="434"/>
                      <a:pt x="898" y="403"/>
                    </a:cubicBezTo>
                    <a:cubicBezTo>
                      <a:pt x="898" y="403"/>
                      <a:pt x="868" y="403"/>
                      <a:pt x="868" y="372"/>
                    </a:cubicBez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37" y="372"/>
                    </a:cubicBezTo>
                    <a:lnTo>
                      <a:pt x="837" y="372"/>
                    </a:lnTo>
                    <a:cubicBezTo>
                      <a:pt x="837" y="372"/>
                      <a:pt x="837" y="372"/>
                      <a:pt x="805" y="372"/>
                    </a:cubicBezTo>
                    <a:cubicBezTo>
                      <a:pt x="805" y="340"/>
                      <a:pt x="774" y="340"/>
                      <a:pt x="774" y="340"/>
                    </a:cubicBezTo>
                    <a:lnTo>
                      <a:pt x="774" y="340"/>
                    </a:lnTo>
                    <a:cubicBezTo>
                      <a:pt x="744" y="340"/>
                      <a:pt x="744" y="310"/>
                      <a:pt x="744" y="310"/>
                    </a:cubicBezTo>
                    <a:cubicBezTo>
                      <a:pt x="744" y="310"/>
                      <a:pt x="713" y="310"/>
                      <a:pt x="713" y="279"/>
                    </a:cubicBezTo>
                    <a:cubicBezTo>
                      <a:pt x="713" y="310"/>
                      <a:pt x="713" y="310"/>
                      <a:pt x="713" y="310"/>
                    </a:cubicBezTo>
                    <a:cubicBezTo>
                      <a:pt x="713" y="340"/>
                      <a:pt x="681" y="340"/>
                      <a:pt x="681" y="340"/>
                    </a:cubicBezTo>
                    <a:cubicBezTo>
                      <a:pt x="681" y="340"/>
                      <a:pt x="681" y="340"/>
                      <a:pt x="650" y="340"/>
                    </a:cubicBezTo>
                    <a:lnTo>
                      <a:pt x="650" y="340"/>
                    </a:lnTo>
                    <a:lnTo>
                      <a:pt x="650" y="340"/>
                    </a:lnTo>
                    <a:lnTo>
                      <a:pt x="650" y="340"/>
                    </a:lnTo>
                    <a:cubicBezTo>
                      <a:pt x="650" y="372"/>
                      <a:pt x="650" y="372"/>
                      <a:pt x="650" y="372"/>
                    </a:cubicBezTo>
                    <a:lnTo>
                      <a:pt x="650" y="372"/>
                    </a:lnTo>
                    <a:lnTo>
                      <a:pt x="650" y="372"/>
                    </a:lnTo>
                    <a:cubicBezTo>
                      <a:pt x="650" y="403"/>
                      <a:pt x="650" y="403"/>
                      <a:pt x="650" y="403"/>
                    </a:cubicBezTo>
                    <a:cubicBezTo>
                      <a:pt x="620" y="434"/>
                      <a:pt x="620" y="434"/>
                      <a:pt x="620" y="434"/>
                    </a:cubicBezTo>
                    <a:cubicBezTo>
                      <a:pt x="589" y="434"/>
                      <a:pt x="589" y="434"/>
                      <a:pt x="589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cubicBezTo>
                      <a:pt x="557" y="434"/>
                      <a:pt x="557" y="434"/>
                      <a:pt x="526" y="434"/>
                    </a:cubicBezTo>
                    <a:lnTo>
                      <a:pt x="526" y="434"/>
                    </a:lnTo>
                    <a:cubicBezTo>
                      <a:pt x="496" y="434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403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496" y="434"/>
                    </a:lnTo>
                    <a:lnTo>
                      <a:pt x="496" y="434"/>
                    </a:lnTo>
                    <a:cubicBezTo>
                      <a:pt x="496" y="464"/>
                      <a:pt x="496" y="464"/>
                      <a:pt x="496" y="464"/>
                    </a:cubicBezTo>
                    <a:cubicBezTo>
                      <a:pt x="496" y="464"/>
                      <a:pt x="465" y="464"/>
                      <a:pt x="465" y="496"/>
                    </a:cubicBezTo>
                    <a:cubicBezTo>
                      <a:pt x="496" y="496"/>
                      <a:pt x="496" y="496"/>
                      <a:pt x="496" y="496"/>
                    </a:cubicBezTo>
                    <a:lnTo>
                      <a:pt x="496" y="496"/>
                    </a:lnTo>
                    <a:cubicBezTo>
                      <a:pt x="496" y="527"/>
                      <a:pt x="496" y="527"/>
                      <a:pt x="496" y="527"/>
                    </a:cubicBezTo>
                    <a:lnTo>
                      <a:pt x="496" y="527"/>
                    </a:lnTo>
                    <a:cubicBezTo>
                      <a:pt x="496" y="527"/>
                      <a:pt x="465" y="558"/>
                      <a:pt x="433" y="558"/>
                    </a:cubicBez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cubicBezTo>
                      <a:pt x="402" y="527"/>
                      <a:pt x="402" y="527"/>
                      <a:pt x="402" y="527"/>
                    </a:cubicBezTo>
                    <a:cubicBezTo>
                      <a:pt x="402" y="527"/>
                      <a:pt x="402" y="527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88"/>
                    </a:lnTo>
                    <a:lnTo>
                      <a:pt x="372" y="588"/>
                    </a:lnTo>
                    <a:cubicBezTo>
                      <a:pt x="372" y="620"/>
                      <a:pt x="372" y="620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81"/>
                      <a:pt x="372" y="681"/>
                      <a:pt x="372" y="681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341" y="681"/>
                      <a:pt x="341" y="681"/>
                      <a:pt x="341" y="681"/>
                    </a:cubicBezTo>
                    <a:lnTo>
                      <a:pt x="341" y="681"/>
                    </a:lnTo>
                    <a:lnTo>
                      <a:pt x="341" y="681"/>
                    </a:lnTo>
                    <a:cubicBezTo>
                      <a:pt x="341" y="712"/>
                      <a:pt x="341" y="712"/>
                      <a:pt x="341" y="712"/>
                    </a:cubicBezTo>
                    <a:cubicBezTo>
                      <a:pt x="341" y="744"/>
                      <a:pt x="341" y="744"/>
                      <a:pt x="341" y="744"/>
                    </a:cubicBezTo>
                    <a:lnTo>
                      <a:pt x="341" y="744"/>
                    </a:lnTo>
                    <a:lnTo>
                      <a:pt x="309" y="744"/>
                    </a:lnTo>
                    <a:cubicBezTo>
                      <a:pt x="278" y="744"/>
                      <a:pt x="278" y="744"/>
                      <a:pt x="278" y="744"/>
                    </a:cubicBezTo>
                    <a:lnTo>
                      <a:pt x="278" y="775"/>
                    </a:lnTo>
                    <a:lnTo>
                      <a:pt x="248" y="775"/>
                    </a:lnTo>
                    <a:cubicBezTo>
                      <a:pt x="248" y="805"/>
                      <a:pt x="217" y="805"/>
                      <a:pt x="217" y="805"/>
                    </a:cubicBezTo>
                    <a:cubicBezTo>
                      <a:pt x="185" y="805"/>
                      <a:pt x="185" y="805"/>
                      <a:pt x="154" y="805"/>
                    </a:cubicBezTo>
                    <a:cubicBezTo>
                      <a:pt x="154" y="836"/>
                      <a:pt x="154" y="836"/>
                      <a:pt x="124" y="836"/>
                    </a:cubicBezTo>
                    <a:lnTo>
                      <a:pt x="124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61" y="836"/>
                    </a:lnTo>
                    <a:cubicBezTo>
                      <a:pt x="61" y="836"/>
                      <a:pt x="61" y="836"/>
                      <a:pt x="30" y="836"/>
                    </a:cubicBezTo>
                    <a:lnTo>
                      <a:pt x="30" y="836"/>
                    </a:lnTo>
                    <a:lnTo>
                      <a:pt x="30" y="836"/>
                    </a:lnTo>
                    <a:lnTo>
                      <a:pt x="30" y="868"/>
                    </a:lnTo>
                    <a:lnTo>
                      <a:pt x="3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cubicBezTo>
                      <a:pt x="0" y="899"/>
                      <a:pt x="0" y="899"/>
                      <a:pt x="0" y="899"/>
                    </a:cubicBezTo>
                    <a:lnTo>
                      <a:pt x="0" y="899"/>
                    </a:lnTo>
                    <a:lnTo>
                      <a:pt x="0" y="899"/>
                    </a:lnTo>
                    <a:cubicBezTo>
                      <a:pt x="0" y="899"/>
                      <a:pt x="0" y="899"/>
                      <a:pt x="30" y="899"/>
                    </a:cubicBezTo>
                    <a:lnTo>
                      <a:pt x="30" y="899"/>
                    </a:lnTo>
                    <a:lnTo>
                      <a:pt x="30" y="899"/>
                    </a:lnTo>
                    <a:cubicBezTo>
                      <a:pt x="61" y="929"/>
                      <a:pt x="61" y="960"/>
                      <a:pt x="61" y="960"/>
                    </a:cubicBezTo>
                    <a:cubicBezTo>
                      <a:pt x="61" y="992"/>
                      <a:pt x="61" y="992"/>
                      <a:pt x="61" y="992"/>
                    </a:cubicBezTo>
                    <a:lnTo>
                      <a:pt x="61" y="1023"/>
                    </a:lnTo>
                    <a:lnTo>
                      <a:pt x="93" y="1023"/>
                    </a:lnTo>
                    <a:lnTo>
                      <a:pt x="93" y="1023"/>
                    </a:lnTo>
                    <a:cubicBezTo>
                      <a:pt x="124" y="1053"/>
                      <a:pt x="124" y="1053"/>
                      <a:pt x="124" y="1053"/>
                    </a:cubicBezTo>
                    <a:lnTo>
                      <a:pt x="124" y="1053"/>
                    </a:lnTo>
                    <a:lnTo>
                      <a:pt x="124" y="1053"/>
                    </a:lnTo>
                    <a:lnTo>
                      <a:pt x="124" y="1084"/>
                    </a:lnTo>
                    <a:lnTo>
                      <a:pt x="124" y="1084"/>
                    </a:lnTo>
                    <a:cubicBezTo>
                      <a:pt x="124" y="1084"/>
                      <a:pt x="124" y="1084"/>
                      <a:pt x="154" y="1084"/>
                    </a:cubicBezTo>
                    <a:lnTo>
                      <a:pt x="154" y="1084"/>
                    </a:lnTo>
                    <a:cubicBezTo>
                      <a:pt x="185" y="1116"/>
                      <a:pt x="185" y="1116"/>
                      <a:pt x="185" y="1116"/>
                    </a:cubicBezTo>
                    <a:cubicBezTo>
                      <a:pt x="185" y="1116"/>
                      <a:pt x="185" y="1116"/>
                      <a:pt x="217" y="1084"/>
                    </a:cubicBezTo>
                    <a:lnTo>
                      <a:pt x="217" y="1084"/>
                    </a:lnTo>
                    <a:lnTo>
                      <a:pt x="217" y="1084"/>
                    </a:lnTo>
                    <a:cubicBezTo>
                      <a:pt x="217" y="1084"/>
                      <a:pt x="217" y="1084"/>
                      <a:pt x="248" y="1084"/>
                    </a:cubicBezTo>
                    <a:lnTo>
                      <a:pt x="248" y="1084"/>
                    </a:lnTo>
                    <a:lnTo>
                      <a:pt x="248" y="1084"/>
                    </a:lnTo>
                    <a:lnTo>
                      <a:pt x="278" y="1084"/>
                    </a:lnTo>
                    <a:cubicBezTo>
                      <a:pt x="278" y="1084"/>
                      <a:pt x="278" y="1084"/>
                      <a:pt x="309" y="1084"/>
                    </a:cubicBezTo>
                    <a:lnTo>
                      <a:pt x="309" y="1084"/>
                    </a:lnTo>
                    <a:lnTo>
                      <a:pt x="309" y="1084"/>
                    </a:lnTo>
                    <a:lnTo>
                      <a:pt x="309" y="1084"/>
                    </a:lnTo>
                    <a:cubicBezTo>
                      <a:pt x="341" y="1084"/>
                      <a:pt x="341" y="1084"/>
                      <a:pt x="341" y="1084"/>
                    </a:cubicBez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116"/>
                    </a:lnTo>
                    <a:cubicBezTo>
                      <a:pt x="341" y="1116"/>
                      <a:pt x="372" y="1116"/>
                      <a:pt x="372" y="1147"/>
                    </a:cubicBezTo>
                    <a:lnTo>
                      <a:pt x="372" y="1177"/>
                    </a:lnTo>
                    <a:lnTo>
                      <a:pt x="372" y="1177"/>
                    </a:lnTo>
                    <a:lnTo>
                      <a:pt x="341" y="1177"/>
                    </a:lnTo>
                    <a:lnTo>
                      <a:pt x="341" y="1177"/>
                    </a:lnTo>
                    <a:lnTo>
                      <a:pt x="341" y="1208"/>
                    </a:lnTo>
                    <a:lnTo>
                      <a:pt x="341" y="1208"/>
                    </a:lnTo>
                    <a:cubicBezTo>
                      <a:pt x="341" y="1208"/>
                      <a:pt x="341" y="1240"/>
                      <a:pt x="309" y="1240"/>
                    </a:cubicBezTo>
                    <a:lnTo>
                      <a:pt x="309" y="1240"/>
                    </a:lnTo>
                    <a:lnTo>
                      <a:pt x="309" y="1240"/>
                    </a:lnTo>
                    <a:lnTo>
                      <a:pt x="309" y="1271"/>
                    </a:lnTo>
                    <a:lnTo>
                      <a:pt x="309" y="1271"/>
                    </a:lnTo>
                    <a:lnTo>
                      <a:pt x="309" y="1301"/>
                    </a:lnTo>
                    <a:lnTo>
                      <a:pt x="309" y="1301"/>
                    </a:lnTo>
                    <a:cubicBezTo>
                      <a:pt x="309" y="1332"/>
                      <a:pt x="309" y="1332"/>
                      <a:pt x="278" y="1364"/>
                    </a:cubicBez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cubicBezTo>
                      <a:pt x="278" y="1364"/>
                      <a:pt x="309" y="1364"/>
                      <a:pt x="309" y="1395"/>
                    </a:cubicBezTo>
                    <a:lnTo>
                      <a:pt x="309" y="1395"/>
                    </a:lnTo>
                    <a:lnTo>
                      <a:pt x="309" y="1395"/>
                    </a:lnTo>
                    <a:cubicBezTo>
                      <a:pt x="309" y="1395"/>
                      <a:pt x="309" y="1395"/>
                      <a:pt x="341" y="1395"/>
                    </a:cubicBezTo>
                    <a:cubicBezTo>
                      <a:pt x="341" y="1425"/>
                      <a:pt x="372" y="1425"/>
                      <a:pt x="372" y="1456"/>
                    </a:cubicBez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402" y="1425"/>
                    </a:lnTo>
                    <a:lnTo>
                      <a:pt x="402" y="1425"/>
                    </a:lnTo>
                    <a:lnTo>
                      <a:pt x="402" y="1425"/>
                    </a:lnTo>
                    <a:cubicBezTo>
                      <a:pt x="433" y="1425"/>
                      <a:pt x="465" y="1425"/>
                      <a:pt x="465" y="1456"/>
                    </a:cubicBezTo>
                    <a:cubicBezTo>
                      <a:pt x="465" y="1456"/>
                      <a:pt x="465" y="1456"/>
                      <a:pt x="465" y="1488"/>
                    </a:cubicBezTo>
                    <a:cubicBezTo>
                      <a:pt x="496" y="1488"/>
                      <a:pt x="496" y="1488"/>
                      <a:pt x="496" y="1488"/>
                    </a:cubicBezTo>
                    <a:lnTo>
                      <a:pt x="496" y="1488"/>
                    </a:lnTo>
                    <a:cubicBezTo>
                      <a:pt x="526" y="1488"/>
                      <a:pt x="526" y="1488"/>
                      <a:pt x="526" y="1488"/>
                    </a:cubicBezTo>
                    <a:lnTo>
                      <a:pt x="526" y="1488"/>
                    </a:lnTo>
                    <a:lnTo>
                      <a:pt x="526" y="1488"/>
                    </a:lnTo>
                    <a:cubicBezTo>
                      <a:pt x="557" y="1488"/>
                      <a:pt x="557" y="1488"/>
                      <a:pt x="557" y="1488"/>
                    </a:cubicBezTo>
                    <a:lnTo>
                      <a:pt x="557" y="1488"/>
                    </a:lnTo>
                    <a:cubicBezTo>
                      <a:pt x="557" y="1488"/>
                      <a:pt x="557" y="1488"/>
                      <a:pt x="557" y="1519"/>
                    </a:cubicBezTo>
                    <a:cubicBezTo>
                      <a:pt x="589" y="1519"/>
                      <a:pt x="589" y="1519"/>
                      <a:pt x="589" y="1549"/>
                    </a:cubicBezTo>
                    <a:lnTo>
                      <a:pt x="589" y="1549"/>
                    </a:lnTo>
                    <a:lnTo>
                      <a:pt x="589" y="1549"/>
                    </a:lnTo>
                    <a:lnTo>
                      <a:pt x="589" y="1549"/>
                    </a:lnTo>
                    <a:lnTo>
                      <a:pt x="620" y="1549"/>
                    </a:lnTo>
                    <a:lnTo>
                      <a:pt x="620" y="1549"/>
                    </a:lnTo>
                    <a:lnTo>
                      <a:pt x="650" y="1549"/>
                    </a:lnTo>
                    <a:lnTo>
                      <a:pt x="650" y="1549"/>
                    </a:lnTo>
                    <a:cubicBezTo>
                      <a:pt x="650" y="1549"/>
                      <a:pt x="650" y="1549"/>
                      <a:pt x="650" y="1580"/>
                    </a:cubicBezTo>
                    <a:lnTo>
                      <a:pt x="681" y="1580"/>
                    </a:lnTo>
                    <a:lnTo>
                      <a:pt x="681" y="1580"/>
                    </a:lnTo>
                    <a:lnTo>
                      <a:pt x="681" y="1580"/>
                    </a:lnTo>
                    <a:lnTo>
                      <a:pt x="713" y="1580"/>
                    </a:lnTo>
                    <a:lnTo>
                      <a:pt x="713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cubicBezTo>
                      <a:pt x="774" y="1580"/>
                      <a:pt x="774" y="1580"/>
                      <a:pt x="774" y="1580"/>
                    </a:cubicBezTo>
                    <a:lnTo>
                      <a:pt x="774" y="1580"/>
                    </a:lnTo>
                    <a:cubicBezTo>
                      <a:pt x="805" y="1580"/>
                      <a:pt x="805" y="1580"/>
                      <a:pt x="805" y="1580"/>
                    </a:cubicBezTo>
                    <a:lnTo>
                      <a:pt x="805" y="1580"/>
                    </a:lnTo>
                    <a:lnTo>
                      <a:pt x="805" y="1580"/>
                    </a:lnTo>
                    <a:lnTo>
                      <a:pt x="805" y="1580"/>
                    </a:lnTo>
                    <a:cubicBezTo>
                      <a:pt x="805" y="1580"/>
                      <a:pt x="805" y="1580"/>
                      <a:pt x="837" y="1580"/>
                    </a:cubicBezTo>
                    <a:lnTo>
                      <a:pt x="837" y="1580"/>
                    </a:lnTo>
                    <a:lnTo>
                      <a:pt x="837" y="1580"/>
                    </a:lnTo>
                    <a:lnTo>
                      <a:pt x="837" y="1580"/>
                    </a:lnTo>
                    <a:cubicBezTo>
                      <a:pt x="837" y="1580"/>
                      <a:pt x="837" y="1549"/>
                      <a:pt x="868" y="1549"/>
                    </a:cubicBezTo>
                    <a:lnTo>
                      <a:pt x="868" y="1549"/>
                    </a:lnTo>
                    <a:cubicBezTo>
                      <a:pt x="898" y="1549"/>
                      <a:pt x="898" y="1580"/>
                      <a:pt x="898" y="1580"/>
                    </a:cubicBezTo>
                    <a:lnTo>
                      <a:pt x="898" y="1580"/>
                    </a:lnTo>
                    <a:lnTo>
                      <a:pt x="898" y="1580"/>
                    </a:lnTo>
                    <a:cubicBezTo>
                      <a:pt x="929" y="1580"/>
                      <a:pt x="929" y="1580"/>
                      <a:pt x="929" y="1580"/>
                    </a:cubicBezTo>
                    <a:lnTo>
                      <a:pt x="929" y="1580"/>
                    </a:lnTo>
                    <a:lnTo>
                      <a:pt x="929" y="1580"/>
                    </a:lnTo>
                    <a:lnTo>
                      <a:pt x="929" y="1580"/>
                    </a:lnTo>
                    <a:cubicBezTo>
                      <a:pt x="961" y="1580"/>
                      <a:pt x="961" y="1580"/>
                      <a:pt x="961" y="1580"/>
                    </a:cubicBez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612"/>
                    </a:lnTo>
                    <a:cubicBezTo>
                      <a:pt x="992" y="1612"/>
                      <a:pt x="992" y="1612"/>
                      <a:pt x="992" y="1612"/>
                    </a:cubicBezTo>
                    <a:lnTo>
                      <a:pt x="992" y="1612"/>
                    </a:lnTo>
                    <a:cubicBezTo>
                      <a:pt x="992" y="1612"/>
                      <a:pt x="992" y="1612"/>
                      <a:pt x="992" y="1580"/>
                    </a:cubicBezTo>
                    <a:cubicBezTo>
                      <a:pt x="1022" y="1580"/>
                      <a:pt x="1022" y="1580"/>
                      <a:pt x="1022" y="1580"/>
                    </a:cubicBezTo>
                    <a:lnTo>
                      <a:pt x="1022" y="1580"/>
                    </a:lnTo>
                    <a:lnTo>
                      <a:pt x="1022" y="1580"/>
                    </a:lnTo>
                    <a:lnTo>
                      <a:pt x="1022" y="1580"/>
                    </a:lnTo>
                    <a:cubicBezTo>
                      <a:pt x="1022" y="1549"/>
                      <a:pt x="1053" y="1549"/>
                      <a:pt x="1053" y="1549"/>
                    </a:cubicBezTo>
                    <a:cubicBezTo>
                      <a:pt x="1053" y="1519"/>
                      <a:pt x="1085" y="1519"/>
                      <a:pt x="1085" y="1519"/>
                    </a:cubicBezTo>
                    <a:lnTo>
                      <a:pt x="1085" y="1519"/>
                    </a:lnTo>
                    <a:cubicBezTo>
                      <a:pt x="1085" y="1519"/>
                      <a:pt x="1085" y="1519"/>
                      <a:pt x="1116" y="1519"/>
                    </a:cubicBezTo>
                    <a:lnTo>
                      <a:pt x="1116" y="1519"/>
                    </a:lnTo>
                    <a:lnTo>
                      <a:pt x="1116" y="1488"/>
                    </a:lnTo>
                    <a:lnTo>
                      <a:pt x="1116" y="1488"/>
                    </a:lnTo>
                    <a:cubicBezTo>
                      <a:pt x="1146" y="1488"/>
                      <a:pt x="1146" y="1488"/>
                      <a:pt x="1146" y="1519"/>
                    </a:cubicBezTo>
                    <a:lnTo>
                      <a:pt x="1146" y="1519"/>
                    </a:lnTo>
                    <a:lnTo>
                      <a:pt x="1146" y="1519"/>
                    </a:lnTo>
                    <a:cubicBezTo>
                      <a:pt x="1177" y="1488"/>
                      <a:pt x="1177" y="1488"/>
                      <a:pt x="1209" y="1488"/>
                    </a:cubicBezTo>
                    <a:lnTo>
                      <a:pt x="1209" y="1488"/>
                    </a:lnTo>
                    <a:lnTo>
                      <a:pt x="1209" y="1488"/>
                    </a:lnTo>
                    <a:cubicBezTo>
                      <a:pt x="1209" y="1488"/>
                      <a:pt x="1209" y="1488"/>
                      <a:pt x="1240" y="1488"/>
                    </a:cubicBezTo>
                    <a:cubicBezTo>
                      <a:pt x="1240" y="1519"/>
                      <a:pt x="1270" y="1519"/>
                      <a:pt x="1270" y="1549"/>
                    </a:cubicBezTo>
                    <a:lnTo>
                      <a:pt x="1270" y="1549"/>
                    </a:lnTo>
                    <a:cubicBezTo>
                      <a:pt x="1270" y="1549"/>
                      <a:pt x="1270" y="1549"/>
                      <a:pt x="1240" y="1549"/>
                    </a:cubicBezTo>
                    <a:cubicBezTo>
                      <a:pt x="1270" y="1549"/>
                      <a:pt x="1270" y="1549"/>
                      <a:pt x="1270" y="1549"/>
                    </a:cubicBezTo>
                    <a:cubicBezTo>
                      <a:pt x="1270" y="1549"/>
                      <a:pt x="1270" y="1549"/>
                      <a:pt x="1301" y="1549"/>
                    </a:cubicBezTo>
                    <a:lnTo>
                      <a:pt x="1301" y="1549"/>
                    </a:lnTo>
                    <a:lnTo>
                      <a:pt x="1301" y="1549"/>
                    </a:lnTo>
                    <a:cubicBezTo>
                      <a:pt x="1332" y="1580"/>
                      <a:pt x="1332" y="1580"/>
                      <a:pt x="1332" y="1612"/>
                    </a:cubicBezTo>
                    <a:lnTo>
                      <a:pt x="1332" y="1612"/>
                    </a:lnTo>
                    <a:cubicBezTo>
                      <a:pt x="1364" y="1612"/>
                      <a:pt x="1364" y="1643"/>
                      <a:pt x="1364" y="1643"/>
                    </a:cubicBezTo>
                    <a:cubicBezTo>
                      <a:pt x="1394" y="1643"/>
                      <a:pt x="1394" y="1704"/>
                      <a:pt x="1394" y="1704"/>
                    </a:cubicBezTo>
                    <a:lnTo>
                      <a:pt x="1394" y="1704"/>
                    </a:lnTo>
                    <a:cubicBezTo>
                      <a:pt x="1394" y="1704"/>
                      <a:pt x="1394" y="1736"/>
                      <a:pt x="1364" y="1767"/>
                    </a:cubicBezTo>
                    <a:lnTo>
                      <a:pt x="1364" y="1767"/>
                    </a:lnTo>
                    <a:lnTo>
                      <a:pt x="1364" y="1767"/>
                    </a:lnTo>
                    <a:lnTo>
                      <a:pt x="1364" y="1797"/>
                    </a:lnTo>
                    <a:lnTo>
                      <a:pt x="1364" y="1797"/>
                    </a:lnTo>
                    <a:lnTo>
                      <a:pt x="1332" y="1797"/>
                    </a:lnTo>
                    <a:lnTo>
                      <a:pt x="1332" y="1797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cubicBezTo>
                      <a:pt x="1332" y="1828"/>
                      <a:pt x="1332" y="1828"/>
                      <a:pt x="1364" y="1828"/>
                    </a:cubicBezTo>
                    <a:lnTo>
                      <a:pt x="1364" y="1828"/>
                    </a:lnTo>
                    <a:cubicBezTo>
                      <a:pt x="1364" y="1828"/>
                      <a:pt x="1394" y="1828"/>
                      <a:pt x="1394" y="1860"/>
                    </a:cubicBezTo>
                    <a:lnTo>
                      <a:pt x="1394" y="1890"/>
                    </a:lnTo>
                    <a:lnTo>
                      <a:pt x="1394" y="1890"/>
                    </a:lnTo>
                    <a:lnTo>
                      <a:pt x="1394" y="1890"/>
                    </a:lnTo>
                    <a:cubicBezTo>
                      <a:pt x="1394" y="1890"/>
                      <a:pt x="1394" y="1890"/>
                      <a:pt x="1425" y="1921"/>
                    </a:cubicBezTo>
                    <a:lnTo>
                      <a:pt x="1425" y="1921"/>
                    </a:lnTo>
                    <a:lnTo>
                      <a:pt x="1425" y="1921"/>
                    </a:lnTo>
                    <a:cubicBezTo>
                      <a:pt x="1425" y="1952"/>
                      <a:pt x="1425" y="1952"/>
                      <a:pt x="1425" y="1952"/>
                    </a:cubicBezTo>
                    <a:lnTo>
                      <a:pt x="1425" y="1952"/>
                    </a:lnTo>
                    <a:lnTo>
                      <a:pt x="1425" y="1952"/>
                    </a:lnTo>
                    <a:cubicBezTo>
                      <a:pt x="1425" y="1952"/>
                      <a:pt x="1425" y="1952"/>
                      <a:pt x="1394" y="1952"/>
                    </a:cubicBezTo>
                    <a:cubicBezTo>
                      <a:pt x="1425" y="1952"/>
                      <a:pt x="1425" y="1952"/>
                      <a:pt x="1425" y="1952"/>
                    </a:cubicBezTo>
                    <a:cubicBezTo>
                      <a:pt x="1425" y="1984"/>
                      <a:pt x="1425" y="1984"/>
                      <a:pt x="1425" y="1984"/>
                    </a:cubicBezTo>
                    <a:lnTo>
                      <a:pt x="1425" y="1984"/>
                    </a:lnTo>
                    <a:lnTo>
                      <a:pt x="1457" y="1984"/>
                    </a:lnTo>
                    <a:lnTo>
                      <a:pt x="1457" y="1984"/>
                    </a:lnTo>
                    <a:cubicBezTo>
                      <a:pt x="1457" y="1984"/>
                      <a:pt x="1457" y="1984"/>
                      <a:pt x="1457" y="2014"/>
                    </a:cubicBezTo>
                    <a:cubicBezTo>
                      <a:pt x="1457" y="1984"/>
                      <a:pt x="1457" y="1984"/>
                      <a:pt x="1457" y="1984"/>
                    </a:cubicBezTo>
                    <a:cubicBezTo>
                      <a:pt x="1457" y="1984"/>
                      <a:pt x="1457" y="1984"/>
                      <a:pt x="1487" y="1984"/>
                    </a:cubicBez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cubicBezTo>
                      <a:pt x="1487" y="1952"/>
                      <a:pt x="1487" y="1952"/>
                      <a:pt x="1518" y="1952"/>
                    </a:cubicBezTo>
                    <a:lnTo>
                      <a:pt x="1518" y="1952"/>
                    </a:lnTo>
                    <a:cubicBezTo>
                      <a:pt x="1518" y="1952"/>
                      <a:pt x="1518" y="1952"/>
                      <a:pt x="1549" y="1952"/>
                    </a:cubicBezTo>
                    <a:lnTo>
                      <a:pt x="1549" y="1952"/>
                    </a:lnTo>
                    <a:cubicBezTo>
                      <a:pt x="1549" y="1921"/>
                      <a:pt x="1549" y="1921"/>
                      <a:pt x="1581" y="1921"/>
                    </a:cubicBezTo>
                    <a:lnTo>
                      <a:pt x="1581" y="1921"/>
                    </a:lnTo>
                    <a:lnTo>
                      <a:pt x="1581" y="1921"/>
                    </a:lnTo>
                    <a:cubicBezTo>
                      <a:pt x="1611" y="1921"/>
                      <a:pt x="1611" y="1921"/>
                      <a:pt x="1611" y="1921"/>
                    </a:cubicBezTo>
                    <a:lnTo>
                      <a:pt x="1611" y="1921"/>
                    </a:lnTo>
                    <a:lnTo>
                      <a:pt x="1611" y="1921"/>
                    </a:lnTo>
                    <a:cubicBezTo>
                      <a:pt x="1642" y="1921"/>
                      <a:pt x="1642" y="1921"/>
                      <a:pt x="1642" y="1921"/>
                    </a:cubicBezTo>
                    <a:lnTo>
                      <a:pt x="1642" y="1921"/>
                    </a:lnTo>
                    <a:cubicBezTo>
                      <a:pt x="1673" y="1921"/>
                      <a:pt x="1673" y="1921"/>
                      <a:pt x="1673" y="1921"/>
                    </a:cubicBezTo>
                    <a:lnTo>
                      <a:pt x="1673" y="1921"/>
                    </a:lnTo>
                    <a:lnTo>
                      <a:pt x="1673" y="1921"/>
                    </a:lnTo>
                    <a:cubicBezTo>
                      <a:pt x="1673" y="1921"/>
                      <a:pt x="1673" y="1890"/>
                      <a:pt x="1705" y="1890"/>
                    </a:cubicBez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cubicBezTo>
                      <a:pt x="1735" y="1890"/>
                      <a:pt x="1766" y="1890"/>
                      <a:pt x="1766" y="1921"/>
                    </a:cubicBezTo>
                    <a:lnTo>
                      <a:pt x="1766" y="1921"/>
                    </a:lnTo>
                    <a:cubicBezTo>
                      <a:pt x="1766" y="1921"/>
                      <a:pt x="1766" y="1921"/>
                      <a:pt x="1797" y="1921"/>
                    </a:cubicBezTo>
                    <a:lnTo>
                      <a:pt x="1797" y="1921"/>
                    </a:lnTo>
                    <a:lnTo>
                      <a:pt x="1797" y="1921"/>
                    </a:lnTo>
                    <a:cubicBezTo>
                      <a:pt x="1829" y="1921"/>
                      <a:pt x="1829" y="1952"/>
                      <a:pt x="1829" y="1952"/>
                    </a:cubicBezTo>
                    <a:lnTo>
                      <a:pt x="1829" y="1952"/>
                    </a:lnTo>
                    <a:lnTo>
                      <a:pt x="1829" y="1952"/>
                    </a:lnTo>
                    <a:lnTo>
                      <a:pt x="1829" y="1952"/>
                    </a:lnTo>
                    <a:cubicBezTo>
                      <a:pt x="1829" y="1984"/>
                      <a:pt x="1829" y="1984"/>
                      <a:pt x="1829" y="1984"/>
                    </a:cubicBezTo>
                    <a:lnTo>
                      <a:pt x="1829" y="1984"/>
                    </a:lnTo>
                    <a:cubicBezTo>
                      <a:pt x="1829" y="1984"/>
                      <a:pt x="1859" y="1984"/>
                      <a:pt x="1859" y="2014"/>
                    </a:cubicBezTo>
                    <a:cubicBezTo>
                      <a:pt x="1890" y="2014"/>
                      <a:pt x="1890" y="2014"/>
                      <a:pt x="1890" y="2014"/>
                    </a:cubicBezTo>
                    <a:lnTo>
                      <a:pt x="1890" y="2014"/>
                    </a:lnTo>
                    <a:cubicBezTo>
                      <a:pt x="1890" y="1984"/>
                      <a:pt x="1921" y="1984"/>
                      <a:pt x="1921" y="1984"/>
                    </a:cubicBezTo>
                    <a:cubicBezTo>
                      <a:pt x="1921" y="1984"/>
                      <a:pt x="1921" y="2014"/>
                      <a:pt x="1953" y="2014"/>
                    </a:cubicBezTo>
                    <a:lnTo>
                      <a:pt x="1953" y="2014"/>
                    </a:lnTo>
                    <a:lnTo>
                      <a:pt x="1953" y="2014"/>
                    </a:lnTo>
                    <a:lnTo>
                      <a:pt x="1953" y="2014"/>
                    </a:lnTo>
                    <a:cubicBezTo>
                      <a:pt x="1983" y="2014"/>
                      <a:pt x="1983" y="2014"/>
                      <a:pt x="1983" y="2014"/>
                    </a:cubicBezTo>
                    <a:lnTo>
                      <a:pt x="1983" y="2045"/>
                    </a:lnTo>
                    <a:cubicBezTo>
                      <a:pt x="2014" y="2014"/>
                      <a:pt x="2014" y="2014"/>
                      <a:pt x="2045" y="2014"/>
                    </a:cubicBezTo>
                    <a:lnTo>
                      <a:pt x="2138" y="1984"/>
                    </a:lnTo>
                    <a:cubicBezTo>
                      <a:pt x="2138" y="1984"/>
                      <a:pt x="2169" y="1984"/>
                      <a:pt x="2169" y="1952"/>
                    </a:cubicBezTo>
                    <a:cubicBezTo>
                      <a:pt x="2169" y="1952"/>
                      <a:pt x="2169" y="1921"/>
                      <a:pt x="2201" y="1921"/>
                    </a:cubicBezTo>
                    <a:cubicBezTo>
                      <a:pt x="2201" y="1921"/>
                      <a:pt x="2201" y="1921"/>
                      <a:pt x="2231" y="1952"/>
                    </a:cubicBezTo>
                    <a:cubicBezTo>
                      <a:pt x="2231" y="1921"/>
                      <a:pt x="2262" y="1921"/>
                      <a:pt x="2262" y="1921"/>
                    </a:cubicBezTo>
                    <a:lnTo>
                      <a:pt x="2262" y="1921"/>
                    </a:lnTo>
                    <a:cubicBezTo>
                      <a:pt x="2293" y="1921"/>
                      <a:pt x="2293" y="1921"/>
                      <a:pt x="2293" y="1921"/>
                    </a:cubicBezTo>
                    <a:lnTo>
                      <a:pt x="2293" y="1921"/>
                    </a:lnTo>
                    <a:cubicBezTo>
                      <a:pt x="2325" y="1921"/>
                      <a:pt x="2325" y="1921"/>
                      <a:pt x="2325" y="1921"/>
                    </a:cubicBezTo>
                    <a:cubicBezTo>
                      <a:pt x="2325" y="1890"/>
                      <a:pt x="2325" y="1890"/>
                      <a:pt x="2355" y="1890"/>
                    </a:cubicBezTo>
                    <a:cubicBezTo>
                      <a:pt x="2355" y="1890"/>
                      <a:pt x="2355" y="1890"/>
                      <a:pt x="2355" y="1860"/>
                    </a:cubicBezTo>
                    <a:lnTo>
                      <a:pt x="2355" y="1860"/>
                    </a:lnTo>
                    <a:cubicBezTo>
                      <a:pt x="2386" y="1860"/>
                      <a:pt x="2386" y="1828"/>
                      <a:pt x="2386" y="1828"/>
                    </a:cubicBezTo>
                    <a:cubicBezTo>
                      <a:pt x="2417" y="1828"/>
                      <a:pt x="2417" y="1797"/>
                      <a:pt x="2417" y="1797"/>
                    </a:cubicBezTo>
                    <a:lnTo>
                      <a:pt x="2417" y="1797"/>
                    </a:lnTo>
                    <a:cubicBezTo>
                      <a:pt x="2449" y="1797"/>
                      <a:pt x="2449" y="1797"/>
                      <a:pt x="2449" y="1797"/>
                    </a:cubicBezTo>
                    <a:lnTo>
                      <a:pt x="2449" y="1797"/>
                    </a:lnTo>
                    <a:lnTo>
                      <a:pt x="2449" y="1797"/>
                    </a:lnTo>
                    <a:cubicBezTo>
                      <a:pt x="2449" y="1797"/>
                      <a:pt x="2479" y="1797"/>
                      <a:pt x="2479" y="1767"/>
                    </a:cubicBezTo>
                    <a:lnTo>
                      <a:pt x="2510" y="1736"/>
                    </a:lnTo>
                    <a:cubicBezTo>
                      <a:pt x="2510" y="1704"/>
                      <a:pt x="2510" y="1704"/>
                      <a:pt x="2510" y="1704"/>
                    </a:cubicBezTo>
                    <a:cubicBezTo>
                      <a:pt x="2510" y="1704"/>
                      <a:pt x="2510" y="1704"/>
                      <a:pt x="2510" y="1673"/>
                    </a:cubicBezTo>
                    <a:cubicBezTo>
                      <a:pt x="2541" y="1673"/>
                      <a:pt x="2541" y="1643"/>
                      <a:pt x="2541" y="1643"/>
                    </a:cubicBezTo>
                    <a:cubicBezTo>
                      <a:pt x="2541" y="1643"/>
                      <a:pt x="2541" y="1612"/>
                      <a:pt x="2573" y="1612"/>
                    </a:cubicBezTo>
                    <a:lnTo>
                      <a:pt x="2573" y="1612"/>
                    </a:lnTo>
                    <a:cubicBezTo>
                      <a:pt x="2573" y="1580"/>
                      <a:pt x="2603" y="1580"/>
                      <a:pt x="2603" y="1580"/>
                    </a:cubicBezTo>
                    <a:lnTo>
                      <a:pt x="2603" y="1580"/>
                    </a:lnTo>
                    <a:lnTo>
                      <a:pt x="2603" y="1580"/>
                    </a:lnTo>
                    <a:lnTo>
                      <a:pt x="2603" y="1549"/>
                    </a:lnTo>
                    <a:lnTo>
                      <a:pt x="2603" y="1549"/>
                    </a:lnTo>
                    <a:lnTo>
                      <a:pt x="2603" y="1549"/>
                    </a:lnTo>
                    <a:cubicBezTo>
                      <a:pt x="2603" y="1519"/>
                      <a:pt x="2603" y="1519"/>
                      <a:pt x="2603" y="1519"/>
                    </a:cubicBezTo>
                    <a:lnTo>
                      <a:pt x="2603" y="1519"/>
                    </a:lnTo>
                    <a:lnTo>
                      <a:pt x="2603" y="1519"/>
                    </a:lnTo>
                    <a:cubicBezTo>
                      <a:pt x="2573" y="1519"/>
                      <a:pt x="2573" y="1519"/>
                      <a:pt x="2573" y="1519"/>
                    </a:cubicBezTo>
                    <a:cubicBezTo>
                      <a:pt x="2479" y="1488"/>
                      <a:pt x="2479" y="1488"/>
                      <a:pt x="2479" y="1488"/>
                    </a:cubicBezTo>
                    <a:cubicBezTo>
                      <a:pt x="2541" y="1456"/>
                      <a:pt x="2541" y="1456"/>
                      <a:pt x="2541" y="1456"/>
                    </a:cubicBezTo>
                    <a:cubicBezTo>
                      <a:pt x="2541" y="1456"/>
                      <a:pt x="2573" y="1425"/>
                      <a:pt x="2603" y="1425"/>
                    </a:cubicBezTo>
                    <a:cubicBezTo>
                      <a:pt x="2573" y="1425"/>
                      <a:pt x="2573" y="1395"/>
                      <a:pt x="2573" y="1395"/>
                    </a:cubicBezTo>
                    <a:cubicBezTo>
                      <a:pt x="2541" y="1332"/>
                      <a:pt x="2541" y="1332"/>
                      <a:pt x="2541" y="1332"/>
                    </a:cubicBezTo>
                    <a:cubicBezTo>
                      <a:pt x="2573" y="1332"/>
                      <a:pt x="2573" y="1332"/>
                      <a:pt x="2573" y="1332"/>
                    </a:cubicBezTo>
                    <a:lnTo>
                      <a:pt x="2573" y="1332"/>
                    </a:lnTo>
                    <a:lnTo>
                      <a:pt x="2573" y="1332"/>
                    </a:lnTo>
                    <a:cubicBezTo>
                      <a:pt x="2541" y="1332"/>
                      <a:pt x="2573" y="1301"/>
                      <a:pt x="2573" y="1301"/>
                    </a:cubicBezTo>
                    <a:cubicBezTo>
                      <a:pt x="2573" y="1301"/>
                      <a:pt x="2573" y="1301"/>
                      <a:pt x="2573" y="1271"/>
                    </a:cubicBezTo>
                    <a:lnTo>
                      <a:pt x="2573" y="1271"/>
                    </a:lnTo>
                    <a:cubicBezTo>
                      <a:pt x="2573" y="1271"/>
                      <a:pt x="2541" y="1271"/>
                      <a:pt x="2541" y="1240"/>
                    </a:cubicBezTo>
                    <a:lnTo>
                      <a:pt x="2541" y="1240"/>
                    </a:lnTo>
                    <a:lnTo>
                      <a:pt x="2541" y="1240"/>
                    </a:lnTo>
                    <a:lnTo>
                      <a:pt x="2541" y="1240"/>
                    </a:lnTo>
                    <a:cubicBezTo>
                      <a:pt x="2510" y="1240"/>
                      <a:pt x="2510" y="1208"/>
                      <a:pt x="2479" y="1208"/>
                    </a:cubicBezTo>
                    <a:cubicBezTo>
                      <a:pt x="2479" y="1208"/>
                      <a:pt x="2479" y="1208"/>
                      <a:pt x="2449" y="1208"/>
                    </a:cubicBezTo>
                    <a:cubicBezTo>
                      <a:pt x="2449" y="1177"/>
                      <a:pt x="2479" y="1177"/>
                      <a:pt x="2479" y="1147"/>
                    </a:cubicBezTo>
                    <a:lnTo>
                      <a:pt x="2479" y="1147"/>
                    </a:lnTo>
                    <a:cubicBezTo>
                      <a:pt x="2479" y="1147"/>
                      <a:pt x="2479" y="1116"/>
                      <a:pt x="2510" y="1116"/>
                    </a:cubicBezTo>
                    <a:cubicBezTo>
                      <a:pt x="2510" y="1116"/>
                      <a:pt x="2510" y="1116"/>
                      <a:pt x="2510" y="1084"/>
                    </a:cubicBezTo>
                    <a:cubicBezTo>
                      <a:pt x="2541" y="1084"/>
                      <a:pt x="2541" y="1053"/>
                      <a:pt x="2541" y="1053"/>
                    </a:cubicBezTo>
                    <a:lnTo>
                      <a:pt x="2541" y="1053"/>
                    </a:lnTo>
                    <a:cubicBezTo>
                      <a:pt x="2541" y="1053"/>
                      <a:pt x="2541" y="1053"/>
                      <a:pt x="2510" y="1053"/>
                    </a:cubicBezTo>
                    <a:cubicBezTo>
                      <a:pt x="2510" y="1053"/>
                      <a:pt x="2510" y="1053"/>
                      <a:pt x="2479" y="1053"/>
                    </a:cubicBezTo>
                    <a:lnTo>
                      <a:pt x="2479" y="1053"/>
                    </a:lnTo>
                    <a:cubicBezTo>
                      <a:pt x="2479" y="1053"/>
                      <a:pt x="2449" y="1053"/>
                      <a:pt x="2449" y="1023"/>
                    </a:cubicBezTo>
                    <a:cubicBezTo>
                      <a:pt x="2449" y="1023"/>
                      <a:pt x="2449" y="992"/>
                      <a:pt x="2479" y="992"/>
                    </a:cubicBezTo>
                    <a:lnTo>
                      <a:pt x="2479" y="992"/>
                    </a:lnTo>
                    <a:lnTo>
                      <a:pt x="2479" y="992"/>
                    </a:lnTo>
                    <a:cubicBezTo>
                      <a:pt x="2479" y="992"/>
                      <a:pt x="2479" y="992"/>
                      <a:pt x="2449" y="992"/>
                    </a:cubicBezTo>
                    <a:lnTo>
                      <a:pt x="2449" y="992"/>
                    </a:lnTo>
                    <a:cubicBezTo>
                      <a:pt x="2417" y="992"/>
                      <a:pt x="2386" y="960"/>
                      <a:pt x="2386" y="960"/>
                    </a:cubicBezTo>
                    <a:cubicBezTo>
                      <a:pt x="2386" y="929"/>
                      <a:pt x="2386" y="929"/>
                      <a:pt x="2386" y="899"/>
                    </a:cubicBezTo>
                    <a:cubicBezTo>
                      <a:pt x="2386" y="899"/>
                      <a:pt x="2386" y="899"/>
                      <a:pt x="2417" y="899"/>
                    </a:cubicBezTo>
                    <a:lnTo>
                      <a:pt x="2417" y="899"/>
                    </a:lnTo>
                    <a:cubicBezTo>
                      <a:pt x="2417" y="868"/>
                      <a:pt x="2417" y="868"/>
                      <a:pt x="2417" y="868"/>
                    </a:cubicBezTo>
                    <a:lnTo>
                      <a:pt x="2449" y="868"/>
                    </a:lnTo>
                    <a:lnTo>
                      <a:pt x="2449" y="868"/>
                    </a:lnTo>
                    <a:cubicBezTo>
                      <a:pt x="2449" y="868"/>
                      <a:pt x="2449" y="868"/>
                      <a:pt x="2479" y="868"/>
                    </a:cubicBezTo>
                    <a:cubicBezTo>
                      <a:pt x="2479" y="836"/>
                      <a:pt x="2479" y="836"/>
                      <a:pt x="2510" y="836"/>
                    </a:cubicBezTo>
                    <a:cubicBezTo>
                      <a:pt x="2510" y="805"/>
                      <a:pt x="2541" y="805"/>
                      <a:pt x="2541" y="775"/>
                    </a:cubicBezTo>
                    <a:cubicBezTo>
                      <a:pt x="2573" y="744"/>
                      <a:pt x="2603" y="744"/>
                      <a:pt x="2603" y="744"/>
                    </a:cubicBezTo>
                    <a:lnTo>
                      <a:pt x="2603" y="744"/>
                    </a:lnTo>
                    <a:cubicBezTo>
                      <a:pt x="2634" y="744"/>
                      <a:pt x="2665" y="744"/>
                      <a:pt x="2665" y="775"/>
                    </a:cubicBezTo>
                    <a:cubicBezTo>
                      <a:pt x="2697" y="805"/>
                      <a:pt x="2697" y="805"/>
                      <a:pt x="2665" y="836"/>
                    </a:cubicBezTo>
                    <a:cubicBezTo>
                      <a:pt x="2665" y="836"/>
                      <a:pt x="2665" y="836"/>
                      <a:pt x="2665" y="868"/>
                    </a:cubicBezTo>
                    <a:cubicBezTo>
                      <a:pt x="2665" y="868"/>
                      <a:pt x="2665" y="868"/>
                      <a:pt x="2634" y="868"/>
                    </a:cubicBezTo>
                    <a:lnTo>
                      <a:pt x="2634" y="868"/>
                    </a:lnTo>
                    <a:lnTo>
                      <a:pt x="2665" y="868"/>
                    </a:lnTo>
                    <a:cubicBezTo>
                      <a:pt x="2665" y="868"/>
                      <a:pt x="2697" y="836"/>
                      <a:pt x="2727" y="836"/>
                    </a:cubicBezTo>
                    <a:cubicBezTo>
                      <a:pt x="2727" y="836"/>
                      <a:pt x="2727" y="836"/>
                      <a:pt x="2758" y="805"/>
                    </a:cubicBezTo>
                    <a:cubicBezTo>
                      <a:pt x="2758" y="805"/>
                      <a:pt x="2758" y="805"/>
                      <a:pt x="2789" y="805"/>
                    </a:cubicBezTo>
                    <a:lnTo>
                      <a:pt x="2789" y="805"/>
                    </a:lnTo>
                    <a:cubicBezTo>
                      <a:pt x="2789" y="775"/>
                      <a:pt x="2789" y="775"/>
                      <a:pt x="2821" y="775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37"/>
              <p:cNvSpPr/>
              <p:nvPr/>
            </p:nvSpPr>
            <p:spPr>
              <a:xfrm>
                <a:off x="6291263" y="1712913"/>
                <a:ext cx="190500" cy="157162"/>
              </a:xfrm>
              <a:custGeom>
                <a:rect b="b" l="l" r="r" t="t"/>
                <a:pathLst>
                  <a:path extrusionOk="0" h="436" w="528">
                    <a:moveTo>
                      <a:pt x="527" y="31"/>
                    </a:moveTo>
                    <a:lnTo>
                      <a:pt x="527" y="31"/>
                    </a:ln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lnTo>
                      <a:pt x="465" y="0"/>
                    </a:lnTo>
                    <a:lnTo>
                      <a:pt x="465" y="31"/>
                    </a:lnTo>
                    <a:lnTo>
                      <a:pt x="465" y="31"/>
                    </a:lnTo>
                    <a:lnTo>
                      <a:pt x="465" y="31"/>
                    </a:lnTo>
                    <a:cubicBezTo>
                      <a:pt x="465" y="31"/>
                      <a:pt x="465" y="31"/>
                      <a:pt x="465" y="63"/>
                    </a:cubicBezTo>
                    <a:cubicBezTo>
                      <a:pt x="465" y="63"/>
                      <a:pt x="465" y="63"/>
                      <a:pt x="465" y="94"/>
                    </a:cubicBezTo>
                    <a:lnTo>
                      <a:pt x="465" y="94"/>
                    </a:lnTo>
                    <a:lnTo>
                      <a:pt x="465" y="94"/>
                    </a:lnTo>
                    <a:cubicBezTo>
                      <a:pt x="465" y="94"/>
                      <a:pt x="465" y="9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124"/>
                      <a:pt x="434" y="155"/>
                      <a:pt x="434" y="187"/>
                    </a:cubicBezTo>
                    <a:lnTo>
                      <a:pt x="434" y="187"/>
                    </a:lnTo>
                    <a:cubicBezTo>
                      <a:pt x="403" y="187"/>
                      <a:pt x="403" y="187"/>
                      <a:pt x="403" y="187"/>
                    </a:cubicBezTo>
                    <a:lnTo>
                      <a:pt x="403" y="187"/>
                    </a:lnTo>
                    <a:cubicBezTo>
                      <a:pt x="403" y="187"/>
                      <a:pt x="403" y="218"/>
                      <a:pt x="372" y="218"/>
                    </a:cubicBezTo>
                    <a:lnTo>
                      <a:pt x="341" y="248"/>
                    </a:lnTo>
                    <a:cubicBezTo>
                      <a:pt x="341" y="248"/>
                      <a:pt x="310" y="279"/>
                      <a:pt x="279" y="279"/>
                    </a:cubicBezTo>
                    <a:lnTo>
                      <a:pt x="279" y="248"/>
                    </a:lnTo>
                    <a:lnTo>
                      <a:pt x="279" y="248"/>
                    </a:lnTo>
                    <a:cubicBezTo>
                      <a:pt x="279" y="279"/>
                      <a:pt x="279" y="279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311"/>
                      <a:pt x="248" y="342"/>
                      <a:pt x="217" y="342"/>
                    </a:cubicBezTo>
                    <a:lnTo>
                      <a:pt x="217" y="342"/>
                    </a:lnTo>
                    <a:cubicBezTo>
                      <a:pt x="217" y="342"/>
                      <a:pt x="217" y="342"/>
                      <a:pt x="186" y="342"/>
                    </a:cubicBezTo>
                    <a:lnTo>
                      <a:pt x="186" y="342"/>
                    </a:lnTo>
                    <a:lnTo>
                      <a:pt x="155" y="342"/>
                    </a:lnTo>
                    <a:lnTo>
                      <a:pt x="124" y="342"/>
                    </a:lnTo>
                    <a:cubicBezTo>
                      <a:pt x="93" y="342"/>
                      <a:pt x="93" y="342"/>
                      <a:pt x="93" y="342"/>
                    </a:cubicBezTo>
                    <a:cubicBezTo>
                      <a:pt x="62" y="342"/>
                      <a:pt x="62" y="342"/>
                      <a:pt x="62" y="342"/>
                    </a:cubicBezTo>
                    <a:lnTo>
                      <a:pt x="62" y="342"/>
                    </a:lnTo>
                    <a:cubicBezTo>
                      <a:pt x="31" y="372"/>
                      <a:pt x="31" y="372"/>
                      <a:pt x="0" y="372"/>
                    </a:cubicBez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31" y="403"/>
                    </a:lnTo>
                    <a:lnTo>
                      <a:pt x="31" y="403"/>
                    </a:lnTo>
                    <a:lnTo>
                      <a:pt x="62" y="403"/>
                    </a:lnTo>
                    <a:cubicBezTo>
                      <a:pt x="62" y="372"/>
                      <a:pt x="62" y="372"/>
                      <a:pt x="93" y="372"/>
                    </a:cubicBezTo>
                    <a:lnTo>
                      <a:pt x="93" y="372"/>
                    </a:lnTo>
                    <a:lnTo>
                      <a:pt x="124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86" y="342"/>
                    </a:lnTo>
                    <a:cubicBezTo>
                      <a:pt x="186" y="342"/>
                      <a:pt x="186" y="342"/>
                      <a:pt x="217" y="372"/>
                    </a:cubicBezTo>
                    <a:cubicBezTo>
                      <a:pt x="217" y="372"/>
                      <a:pt x="217" y="403"/>
                      <a:pt x="186" y="403"/>
                    </a:cubicBezTo>
                    <a:lnTo>
                      <a:pt x="186" y="403"/>
                    </a:lnTo>
                    <a:cubicBezTo>
                      <a:pt x="186" y="435"/>
                      <a:pt x="186" y="435"/>
                      <a:pt x="217" y="435"/>
                    </a:cubicBezTo>
                    <a:lnTo>
                      <a:pt x="217" y="435"/>
                    </a:lnTo>
                    <a:cubicBezTo>
                      <a:pt x="217" y="435"/>
                      <a:pt x="217" y="435"/>
                      <a:pt x="217" y="403"/>
                    </a:cubicBezTo>
                    <a:cubicBezTo>
                      <a:pt x="217" y="403"/>
                      <a:pt x="217" y="403"/>
                      <a:pt x="248" y="403"/>
                    </a:cubicBezTo>
                    <a:cubicBezTo>
                      <a:pt x="248" y="372"/>
                      <a:pt x="248" y="372"/>
                      <a:pt x="248" y="372"/>
                    </a:cubicBezTo>
                    <a:cubicBezTo>
                      <a:pt x="248" y="342"/>
                      <a:pt x="248" y="342"/>
                      <a:pt x="248" y="342"/>
                    </a:cubicBezTo>
                    <a:lnTo>
                      <a:pt x="248" y="342"/>
                    </a:lnTo>
                    <a:cubicBezTo>
                      <a:pt x="279" y="342"/>
                      <a:pt x="279" y="342"/>
                      <a:pt x="310" y="372"/>
                    </a:cubicBezTo>
                    <a:lnTo>
                      <a:pt x="310" y="372"/>
                    </a:lnTo>
                    <a:lnTo>
                      <a:pt x="310" y="372"/>
                    </a:lnTo>
                    <a:lnTo>
                      <a:pt x="310" y="372"/>
                    </a:lnTo>
                    <a:cubicBezTo>
                      <a:pt x="341" y="342"/>
                      <a:pt x="341" y="342"/>
                      <a:pt x="341" y="342"/>
                    </a:cubicBezTo>
                    <a:lnTo>
                      <a:pt x="372" y="342"/>
                    </a:lnTo>
                    <a:lnTo>
                      <a:pt x="372" y="342"/>
                    </a:lnTo>
                    <a:lnTo>
                      <a:pt x="372" y="342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403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311"/>
                      <a:pt x="465" y="311"/>
                    </a:cubicBezTo>
                    <a:lnTo>
                      <a:pt x="465" y="311"/>
                    </a:lnTo>
                    <a:cubicBezTo>
                      <a:pt x="465" y="311"/>
                      <a:pt x="465" y="279"/>
                      <a:pt x="465" y="248"/>
                    </a:cubicBezTo>
                    <a:cubicBezTo>
                      <a:pt x="465" y="248"/>
                      <a:pt x="465" y="248"/>
                      <a:pt x="465" y="218"/>
                    </a:cubicBezTo>
                    <a:lnTo>
                      <a:pt x="496" y="218"/>
                    </a:lnTo>
                    <a:lnTo>
                      <a:pt x="465" y="187"/>
                    </a:lnTo>
                    <a:lnTo>
                      <a:pt x="465" y="187"/>
                    </a:lnTo>
                    <a:lnTo>
                      <a:pt x="465" y="155"/>
                    </a:lnTo>
                    <a:lnTo>
                      <a:pt x="496" y="124"/>
                    </a:lnTo>
                    <a:lnTo>
                      <a:pt x="496" y="124"/>
                    </a:lnTo>
                    <a:cubicBezTo>
                      <a:pt x="527" y="94"/>
                      <a:pt x="527" y="94"/>
                      <a:pt x="527" y="94"/>
                    </a:cubicBezTo>
                    <a:lnTo>
                      <a:pt x="527" y="94"/>
                    </a:lnTo>
                    <a:lnTo>
                      <a:pt x="527" y="94"/>
                    </a:lnTo>
                    <a:lnTo>
                      <a:pt x="527" y="94"/>
                    </a:lnTo>
                    <a:cubicBezTo>
                      <a:pt x="527" y="63"/>
                      <a:pt x="527" y="63"/>
                      <a:pt x="527" y="63"/>
                    </a:cubicBezTo>
                    <a:cubicBezTo>
                      <a:pt x="527" y="31"/>
                      <a:pt x="527" y="31"/>
                      <a:pt x="527" y="3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37"/>
              <p:cNvSpPr/>
              <p:nvPr/>
            </p:nvSpPr>
            <p:spPr>
              <a:xfrm>
                <a:off x="6246813" y="1870075"/>
                <a:ext cx="33337" cy="55563"/>
              </a:xfrm>
              <a:custGeom>
                <a:rect b="b" l="l" r="r" t="t"/>
                <a:pathLst>
                  <a:path extrusionOk="0" h="156" w="93">
                    <a:moveTo>
                      <a:pt x="61" y="31"/>
                    </a:moveTo>
                    <a:lnTo>
                      <a:pt x="61" y="31"/>
                    </a:lnTo>
                    <a:lnTo>
                      <a:pt x="61" y="3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0" y="31"/>
                      <a:pt x="0" y="31"/>
                    </a:cubicBez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cubicBezTo>
                      <a:pt x="30" y="61"/>
                      <a:pt x="30" y="61"/>
                      <a:pt x="30" y="92"/>
                    </a:cubicBezTo>
                    <a:cubicBezTo>
                      <a:pt x="30" y="92"/>
                      <a:pt x="30" y="92"/>
                      <a:pt x="30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92" y="124"/>
                    </a:lnTo>
                    <a:lnTo>
                      <a:pt x="92" y="92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31"/>
                    </a:lnTo>
                    <a:cubicBezTo>
                      <a:pt x="61" y="31"/>
                      <a:pt x="61" y="31"/>
                      <a:pt x="61" y="3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37"/>
              <p:cNvSpPr/>
              <p:nvPr/>
            </p:nvSpPr>
            <p:spPr>
              <a:xfrm>
                <a:off x="5419725" y="1457325"/>
                <a:ext cx="614363" cy="223838"/>
              </a:xfrm>
              <a:custGeom>
                <a:rect b="b" l="l" r="r" t="t"/>
                <a:pathLst>
                  <a:path extrusionOk="0" h="621" w="1706">
                    <a:moveTo>
                      <a:pt x="558" y="124"/>
                    </a:move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56"/>
                      <a:pt x="527" y="156"/>
                      <a:pt x="496" y="156"/>
                    </a:cubicBezTo>
                    <a:lnTo>
                      <a:pt x="496" y="156"/>
                    </a:lnTo>
                    <a:lnTo>
                      <a:pt x="496" y="156"/>
                    </a:lnTo>
                    <a:lnTo>
                      <a:pt x="466" y="156"/>
                    </a:lnTo>
                    <a:lnTo>
                      <a:pt x="466" y="156"/>
                    </a:lnTo>
                    <a:cubicBezTo>
                      <a:pt x="466" y="156"/>
                      <a:pt x="466" y="156"/>
                      <a:pt x="435" y="156"/>
                    </a:cubicBezTo>
                    <a:lnTo>
                      <a:pt x="435" y="156"/>
                    </a:lnTo>
                    <a:lnTo>
                      <a:pt x="403" y="156"/>
                    </a:lnTo>
                    <a:lnTo>
                      <a:pt x="403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2" y="156"/>
                      <a:pt x="342" y="124"/>
                      <a:pt x="342" y="124"/>
                    </a:cubicBezTo>
                    <a:lnTo>
                      <a:pt x="342" y="124"/>
                    </a:lnTo>
                    <a:cubicBezTo>
                      <a:pt x="311" y="124"/>
                      <a:pt x="311" y="124"/>
                      <a:pt x="311" y="94"/>
                    </a:cubicBezTo>
                    <a:lnTo>
                      <a:pt x="311" y="94"/>
                    </a:lnTo>
                    <a:lnTo>
                      <a:pt x="311" y="94"/>
                    </a:lnTo>
                    <a:lnTo>
                      <a:pt x="311" y="94"/>
                    </a:lnTo>
                    <a:cubicBezTo>
                      <a:pt x="279" y="94"/>
                      <a:pt x="279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18" y="94"/>
                    </a:lnTo>
                    <a:cubicBezTo>
                      <a:pt x="218" y="94"/>
                      <a:pt x="218" y="94"/>
                      <a:pt x="187" y="94"/>
                    </a:cubicBezTo>
                    <a:lnTo>
                      <a:pt x="187" y="94"/>
                    </a:lnTo>
                    <a:cubicBezTo>
                      <a:pt x="187" y="94"/>
                      <a:pt x="187" y="94"/>
                      <a:pt x="155" y="94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94" y="124"/>
                    </a:cubicBezTo>
                    <a:lnTo>
                      <a:pt x="94" y="156"/>
                    </a:lnTo>
                    <a:lnTo>
                      <a:pt x="94" y="156"/>
                    </a:lnTo>
                    <a:cubicBezTo>
                      <a:pt x="63" y="187"/>
                      <a:pt x="63" y="187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cubicBezTo>
                      <a:pt x="31" y="187"/>
                      <a:pt x="31" y="187"/>
                      <a:pt x="31" y="187"/>
                    </a:cubicBez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1" y="187"/>
                      <a:pt x="31" y="218"/>
                      <a:pt x="31" y="218"/>
                    </a:cubicBezTo>
                    <a:cubicBezTo>
                      <a:pt x="63" y="218"/>
                      <a:pt x="63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cubicBezTo>
                      <a:pt x="94" y="218"/>
                      <a:pt x="94" y="218"/>
                      <a:pt x="124" y="248"/>
                    </a:cubicBez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48"/>
                      <a:pt x="124" y="248"/>
                      <a:pt x="124" y="280"/>
                    </a:cubicBezTo>
                    <a:cubicBezTo>
                      <a:pt x="124" y="280"/>
                      <a:pt x="124" y="280"/>
                      <a:pt x="155" y="280"/>
                    </a:cubicBezTo>
                    <a:lnTo>
                      <a:pt x="155" y="280"/>
                    </a:lnTo>
                    <a:lnTo>
                      <a:pt x="187" y="311"/>
                    </a:lnTo>
                    <a:lnTo>
                      <a:pt x="187" y="342"/>
                    </a:lnTo>
                    <a:lnTo>
                      <a:pt x="187" y="342"/>
                    </a:lnTo>
                    <a:cubicBezTo>
                      <a:pt x="187" y="372"/>
                      <a:pt x="155" y="372"/>
                      <a:pt x="155" y="372"/>
                    </a:cubicBezTo>
                    <a:cubicBezTo>
                      <a:pt x="155" y="404"/>
                      <a:pt x="155" y="404"/>
                      <a:pt x="155" y="404"/>
                    </a:cubicBezTo>
                    <a:lnTo>
                      <a:pt x="155" y="404"/>
                    </a:lnTo>
                    <a:cubicBezTo>
                      <a:pt x="187" y="404"/>
                      <a:pt x="187" y="404"/>
                      <a:pt x="218" y="404"/>
                    </a:cubicBezTo>
                    <a:lnTo>
                      <a:pt x="218" y="404"/>
                    </a:lnTo>
                    <a:lnTo>
                      <a:pt x="218" y="404"/>
                    </a:lnTo>
                    <a:cubicBezTo>
                      <a:pt x="248" y="404"/>
                      <a:pt x="248" y="404"/>
                      <a:pt x="279" y="404"/>
                    </a:cubicBezTo>
                    <a:lnTo>
                      <a:pt x="279" y="404"/>
                    </a:lnTo>
                    <a:lnTo>
                      <a:pt x="279" y="404"/>
                    </a:lnTo>
                    <a:lnTo>
                      <a:pt x="279" y="404"/>
                    </a:lnTo>
                    <a:cubicBezTo>
                      <a:pt x="311" y="404"/>
                      <a:pt x="311" y="404"/>
                      <a:pt x="311" y="404"/>
                    </a:cubicBezTo>
                    <a:lnTo>
                      <a:pt x="311" y="404"/>
                    </a:lnTo>
                    <a:cubicBezTo>
                      <a:pt x="311" y="404"/>
                      <a:pt x="311" y="404"/>
                      <a:pt x="342" y="404"/>
                    </a:cubicBezTo>
                    <a:lnTo>
                      <a:pt x="342" y="404"/>
                    </a:lnTo>
                    <a:lnTo>
                      <a:pt x="342" y="435"/>
                    </a:lnTo>
                    <a:lnTo>
                      <a:pt x="342" y="435"/>
                    </a:lnTo>
                    <a:lnTo>
                      <a:pt x="372" y="435"/>
                    </a:lnTo>
                    <a:lnTo>
                      <a:pt x="403" y="435"/>
                    </a:lnTo>
                    <a:cubicBezTo>
                      <a:pt x="403" y="466"/>
                      <a:pt x="435" y="466"/>
                      <a:pt x="435" y="466"/>
                    </a:cubicBezTo>
                    <a:lnTo>
                      <a:pt x="435" y="46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528"/>
                    </a:lnTo>
                    <a:cubicBezTo>
                      <a:pt x="466" y="528"/>
                      <a:pt x="466" y="528"/>
                      <a:pt x="466" y="559"/>
                    </a:cubicBezTo>
                    <a:lnTo>
                      <a:pt x="466" y="559"/>
                    </a:lnTo>
                    <a:lnTo>
                      <a:pt x="466" y="559"/>
                    </a:lnTo>
                    <a:cubicBezTo>
                      <a:pt x="496" y="559"/>
                      <a:pt x="558" y="559"/>
                      <a:pt x="558" y="559"/>
                    </a:cubicBezTo>
                    <a:cubicBezTo>
                      <a:pt x="590" y="559"/>
                      <a:pt x="590" y="559"/>
                      <a:pt x="620" y="559"/>
                    </a:cubicBezTo>
                    <a:lnTo>
                      <a:pt x="620" y="559"/>
                    </a:lnTo>
                    <a:cubicBezTo>
                      <a:pt x="651" y="559"/>
                      <a:pt x="651" y="559"/>
                      <a:pt x="651" y="559"/>
                    </a:cubicBezTo>
                    <a:lnTo>
                      <a:pt x="683" y="559"/>
                    </a:lnTo>
                    <a:cubicBezTo>
                      <a:pt x="683" y="559"/>
                      <a:pt x="683" y="559"/>
                      <a:pt x="713" y="559"/>
                    </a:cubicBezTo>
                    <a:lnTo>
                      <a:pt x="713" y="559"/>
                    </a:lnTo>
                    <a:lnTo>
                      <a:pt x="744" y="559"/>
                    </a:lnTo>
                    <a:cubicBezTo>
                      <a:pt x="775" y="589"/>
                      <a:pt x="775" y="589"/>
                      <a:pt x="775" y="589"/>
                    </a:cubicBezTo>
                    <a:lnTo>
                      <a:pt x="775" y="589"/>
                    </a:lnTo>
                    <a:cubicBezTo>
                      <a:pt x="807" y="589"/>
                      <a:pt x="807" y="589"/>
                      <a:pt x="807" y="589"/>
                    </a:cubicBezTo>
                    <a:lnTo>
                      <a:pt x="807" y="589"/>
                    </a:lnTo>
                    <a:cubicBezTo>
                      <a:pt x="807" y="589"/>
                      <a:pt x="807" y="589"/>
                      <a:pt x="837" y="589"/>
                    </a:cubicBezTo>
                    <a:lnTo>
                      <a:pt x="837" y="620"/>
                    </a:lnTo>
                    <a:lnTo>
                      <a:pt x="837" y="620"/>
                    </a:lnTo>
                    <a:cubicBezTo>
                      <a:pt x="868" y="620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lnTo>
                      <a:pt x="899" y="589"/>
                    </a:lnTo>
                    <a:lnTo>
                      <a:pt x="899" y="589"/>
                    </a:lnTo>
                    <a:cubicBezTo>
                      <a:pt x="899" y="589"/>
                      <a:pt x="899" y="589"/>
                      <a:pt x="899" y="620"/>
                    </a:cubicBezTo>
                    <a:cubicBezTo>
                      <a:pt x="931" y="620"/>
                      <a:pt x="931" y="620"/>
                      <a:pt x="931" y="620"/>
                    </a:cubicBezTo>
                    <a:cubicBezTo>
                      <a:pt x="931" y="620"/>
                      <a:pt x="961" y="589"/>
                      <a:pt x="992" y="589"/>
                    </a:cubicBezTo>
                    <a:cubicBezTo>
                      <a:pt x="992" y="589"/>
                      <a:pt x="1023" y="559"/>
                      <a:pt x="1055" y="559"/>
                    </a:cubicBezTo>
                    <a:lnTo>
                      <a:pt x="1055" y="559"/>
                    </a:lnTo>
                    <a:lnTo>
                      <a:pt x="1085" y="559"/>
                    </a:lnTo>
                    <a:cubicBezTo>
                      <a:pt x="1116" y="559"/>
                      <a:pt x="1116" y="559"/>
                      <a:pt x="1147" y="559"/>
                    </a:cubicBezTo>
                    <a:lnTo>
                      <a:pt x="1147" y="559"/>
                    </a:lnTo>
                    <a:cubicBezTo>
                      <a:pt x="1179" y="559"/>
                      <a:pt x="1179" y="559"/>
                      <a:pt x="1209" y="559"/>
                    </a:cubicBezTo>
                    <a:lnTo>
                      <a:pt x="1209" y="559"/>
                    </a:lnTo>
                    <a:lnTo>
                      <a:pt x="1209" y="559"/>
                    </a:lnTo>
                    <a:cubicBezTo>
                      <a:pt x="1209" y="559"/>
                      <a:pt x="1209" y="528"/>
                      <a:pt x="1240" y="528"/>
                    </a:cubicBezTo>
                    <a:lnTo>
                      <a:pt x="1240" y="528"/>
                    </a:lnTo>
                    <a:cubicBezTo>
                      <a:pt x="1240" y="528"/>
                      <a:pt x="1240" y="528"/>
                      <a:pt x="1240" y="496"/>
                    </a:cubicBezTo>
                    <a:cubicBezTo>
                      <a:pt x="1271" y="496"/>
                      <a:pt x="1271" y="496"/>
                      <a:pt x="1271" y="496"/>
                    </a:cubicBezTo>
                    <a:lnTo>
                      <a:pt x="1271" y="496"/>
                    </a:lnTo>
                    <a:lnTo>
                      <a:pt x="1271" y="466"/>
                    </a:lnTo>
                    <a:lnTo>
                      <a:pt x="1271" y="466"/>
                    </a:lnTo>
                    <a:lnTo>
                      <a:pt x="1271" y="466"/>
                    </a:lnTo>
                    <a:cubicBezTo>
                      <a:pt x="1271" y="435"/>
                      <a:pt x="1271" y="435"/>
                      <a:pt x="1271" y="435"/>
                    </a:cubicBezTo>
                    <a:cubicBezTo>
                      <a:pt x="1271" y="404"/>
                      <a:pt x="1271" y="404"/>
                      <a:pt x="1303" y="404"/>
                    </a:cubicBezTo>
                    <a:lnTo>
                      <a:pt x="1303" y="404"/>
                    </a:lnTo>
                    <a:cubicBezTo>
                      <a:pt x="1333" y="404"/>
                      <a:pt x="1364" y="404"/>
                      <a:pt x="1364" y="404"/>
                    </a:cubicBezTo>
                    <a:cubicBezTo>
                      <a:pt x="1364" y="404"/>
                      <a:pt x="1364" y="404"/>
                      <a:pt x="1395" y="404"/>
                    </a:cubicBezTo>
                    <a:lnTo>
                      <a:pt x="1395" y="404"/>
                    </a:lnTo>
                    <a:lnTo>
                      <a:pt x="1395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cubicBezTo>
                      <a:pt x="1427" y="404"/>
                      <a:pt x="1457" y="372"/>
                      <a:pt x="1488" y="372"/>
                    </a:cubicBezTo>
                    <a:lnTo>
                      <a:pt x="1488" y="372"/>
                    </a:lnTo>
                    <a:lnTo>
                      <a:pt x="1488" y="372"/>
                    </a:lnTo>
                    <a:cubicBezTo>
                      <a:pt x="1519" y="372"/>
                      <a:pt x="1519" y="372"/>
                      <a:pt x="1519" y="372"/>
                    </a:cubicBezTo>
                    <a:lnTo>
                      <a:pt x="1519" y="372"/>
                    </a:lnTo>
                    <a:lnTo>
                      <a:pt x="1519" y="372"/>
                    </a:lnTo>
                    <a:lnTo>
                      <a:pt x="1519" y="372"/>
                    </a:lnTo>
                    <a:lnTo>
                      <a:pt x="1551" y="372"/>
                    </a:lnTo>
                    <a:cubicBezTo>
                      <a:pt x="1551" y="342"/>
                      <a:pt x="1551" y="342"/>
                      <a:pt x="1551" y="342"/>
                    </a:cubicBezTo>
                    <a:cubicBezTo>
                      <a:pt x="1551" y="342"/>
                      <a:pt x="1551" y="311"/>
                      <a:pt x="1581" y="311"/>
                    </a:cubicBezTo>
                    <a:lnTo>
                      <a:pt x="1581" y="311"/>
                    </a:lnTo>
                    <a:cubicBezTo>
                      <a:pt x="1581" y="311"/>
                      <a:pt x="1581" y="311"/>
                      <a:pt x="1612" y="311"/>
                    </a:cubicBezTo>
                    <a:lnTo>
                      <a:pt x="1612" y="311"/>
                    </a:lnTo>
                    <a:lnTo>
                      <a:pt x="1612" y="311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705" y="280"/>
                    </a:lnTo>
                    <a:lnTo>
                      <a:pt x="170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43" y="280"/>
                    </a:lnTo>
                    <a:lnTo>
                      <a:pt x="1612" y="280"/>
                    </a:lnTo>
                    <a:lnTo>
                      <a:pt x="1612" y="280"/>
                    </a:lnTo>
                    <a:cubicBezTo>
                      <a:pt x="1612" y="280"/>
                      <a:pt x="1612" y="280"/>
                      <a:pt x="1581" y="280"/>
                    </a:cubicBezTo>
                    <a:lnTo>
                      <a:pt x="1581" y="280"/>
                    </a:lnTo>
                    <a:lnTo>
                      <a:pt x="1581" y="280"/>
                    </a:lnTo>
                    <a:cubicBezTo>
                      <a:pt x="1581" y="280"/>
                      <a:pt x="1581" y="280"/>
                      <a:pt x="1551" y="280"/>
                    </a:cubicBez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cubicBezTo>
                      <a:pt x="1519" y="280"/>
                      <a:pt x="1488" y="280"/>
                      <a:pt x="1488" y="248"/>
                    </a:cubicBezTo>
                    <a:lnTo>
                      <a:pt x="1488" y="248"/>
                    </a:lnTo>
                    <a:lnTo>
                      <a:pt x="1488" y="248"/>
                    </a:lnTo>
                    <a:cubicBezTo>
                      <a:pt x="1488" y="218"/>
                      <a:pt x="1488" y="218"/>
                      <a:pt x="1488" y="218"/>
                    </a:cubicBezTo>
                    <a:lnTo>
                      <a:pt x="1488" y="218"/>
                    </a:lnTo>
                    <a:cubicBezTo>
                      <a:pt x="1488" y="187"/>
                      <a:pt x="1488" y="187"/>
                      <a:pt x="1488" y="187"/>
                    </a:cubicBezTo>
                    <a:lnTo>
                      <a:pt x="1519" y="187"/>
                    </a:lnTo>
                    <a:lnTo>
                      <a:pt x="1519" y="156"/>
                    </a:lnTo>
                    <a:lnTo>
                      <a:pt x="1519" y="156"/>
                    </a:lnTo>
                    <a:lnTo>
                      <a:pt x="1519" y="156"/>
                    </a:lnTo>
                    <a:cubicBezTo>
                      <a:pt x="1488" y="156"/>
                      <a:pt x="1488" y="124"/>
                      <a:pt x="1488" y="124"/>
                    </a:cubicBezTo>
                    <a:cubicBezTo>
                      <a:pt x="1488" y="124"/>
                      <a:pt x="1488" y="124"/>
                      <a:pt x="1457" y="124"/>
                    </a:cubicBezTo>
                    <a:lnTo>
                      <a:pt x="1457" y="124"/>
                    </a:lnTo>
                    <a:lnTo>
                      <a:pt x="1427" y="124"/>
                    </a:lnTo>
                    <a:lnTo>
                      <a:pt x="1395" y="124"/>
                    </a:lnTo>
                    <a:cubicBezTo>
                      <a:pt x="1395" y="156"/>
                      <a:pt x="1395" y="156"/>
                      <a:pt x="1364" y="156"/>
                    </a:cubicBezTo>
                    <a:cubicBezTo>
                      <a:pt x="1364" y="187"/>
                      <a:pt x="1364" y="187"/>
                      <a:pt x="1333" y="187"/>
                    </a:cubicBezTo>
                    <a:cubicBezTo>
                      <a:pt x="1333" y="187"/>
                      <a:pt x="1333" y="187"/>
                      <a:pt x="1303" y="187"/>
                    </a:cubicBezTo>
                    <a:lnTo>
                      <a:pt x="1303" y="187"/>
                    </a:lnTo>
                    <a:lnTo>
                      <a:pt x="1271" y="187"/>
                    </a:lnTo>
                    <a:lnTo>
                      <a:pt x="1240" y="187"/>
                    </a:lnTo>
                    <a:lnTo>
                      <a:pt x="1240" y="187"/>
                    </a:lnTo>
                    <a:lnTo>
                      <a:pt x="1209" y="187"/>
                    </a:lnTo>
                    <a:lnTo>
                      <a:pt x="1209" y="187"/>
                    </a:lnTo>
                    <a:cubicBezTo>
                      <a:pt x="1179" y="187"/>
                      <a:pt x="1179" y="187"/>
                      <a:pt x="1179" y="187"/>
                    </a:cubicBezTo>
                    <a:cubicBezTo>
                      <a:pt x="1147" y="187"/>
                      <a:pt x="1147" y="187"/>
                      <a:pt x="1147" y="187"/>
                    </a:cubicBezTo>
                    <a:cubicBezTo>
                      <a:pt x="1116" y="187"/>
                      <a:pt x="1085" y="156"/>
                      <a:pt x="1085" y="156"/>
                    </a:cubicBezTo>
                    <a:lnTo>
                      <a:pt x="1085" y="156"/>
                    </a:lnTo>
                    <a:cubicBezTo>
                      <a:pt x="1055" y="156"/>
                      <a:pt x="1055" y="156"/>
                      <a:pt x="1055" y="124"/>
                    </a:cubicBezTo>
                    <a:cubicBezTo>
                      <a:pt x="1023" y="124"/>
                      <a:pt x="992" y="124"/>
                      <a:pt x="961" y="124"/>
                    </a:cubicBezTo>
                    <a:lnTo>
                      <a:pt x="961" y="124"/>
                    </a:lnTo>
                    <a:lnTo>
                      <a:pt x="961" y="124"/>
                    </a:lnTo>
                    <a:lnTo>
                      <a:pt x="931" y="124"/>
                    </a:lnTo>
                    <a:lnTo>
                      <a:pt x="899" y="124"/>
                    </a:lnTo>
                    <a:lnTo>
                      <a:pt x="868" y="124"/>
                    </a:lnTo>
                    <a:lnTo>
                      <a:pt x="868" y="124"/>
                    </a:lnTo>
                    <a:lnTo>
                      <a:pt x="837" y="124"/>
                    </a:lnTo>
                    <a:lnTo>
                      <a:pt x="837" y="124"/>
                    </a:lnTo>
                    <a:cubicBezTo>
                      <a:pt x="807" y="124"/>
                      <a:pt x="807" y="124"/>
                      <a:pt x="807" y="124"/>
                    </a:cubicBezTo>
                    <a:cubicBezTo>
                      <a:pt x="775" y="124"/>
                      <a:pt x="775" y="124"/>
                      <a:pt x="775" y="124"/>
                    </a:cubicBezTo>
                    <a:lnTo>
                      <a:pt x="775" y="94"/>
                    </a:lnTo>
                    <a:lnTo>
                      <a:pt x="744" y="94"/>
                    </a:lnTo>
                    <a:lnTo>
                      <a:pt x="744" y="94"/>
                    </a:lnTo>
                    <a:lnTo>
                      <a:pt x="744" y="63"/>
                    </a:lnTo>
                    <a:lnTo>
                      <a:pt x="744" y="63"/>
                    </a:lnTo>
                    <a:lnTo>
                      <a:pt x="713" y="32"/>
                    </a:lnTo>
                    <a:cubicBezTo>
                      <a:pt x="683" y="32"/>
                      <a:pt x="683" y="32"/>
                      <a:pt x="651" y="32"/>
                    </a:cubicBezTo>
                    <a:lnTo>
                      <a:pt x="651" y="32"/>
                    </a:lnTo>
                    <a:cubicBezTo>
                      <a:pt x="620" y="32"/>
                      <a:pt x="620" y="32"/>
                      <a:pt x="590" y="0"/>
                    </a:cubicBezTo>
                    <a:cubicBezTo>
                      <a:pt x="590" y="32"/>
                      <a:pt x="590" y="32"/>
                      <a:pt x="558" y="32"/>
                    </a:cubicBezTo>
                    <a:cubicBezTo>
                      <a:pt x="558" y="32"/>
                      <a:pt x="558" y="32"/>
                      <a:pt x="558" y="63"/>
                    </a:cubicBez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cubicBezTo>
                      <a:pt x="558" y="63"/>
                      <a:pt x="590" y="63"/>
                      <a:pt x="590" y="94"/>
                    </a:cubicBezTo>
                    <a:lnTo>
                      <a:pt x="590" y="94"/>
                    </a:lnTo>
                    <a:lnTo>
                      <a:pt x="590" y="94"/>
                    </a:lnTo>
                    <a:cubicBezTo>
                      <a:pt x="590" y="94"/>
                      <a:pt x="590" y="94"/>
                      <a:pt x="558" y="12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4114800" y="798513"/>
                <a:ext cx="33338" cy="11112"/>
              </a:xfrm>
              <a:custGeom>
                <a:rect b="b" l="l" r="r" t="t"/>
                <a:pathLst>
                  <a:path extrusionOk="0" h="32" w="93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31"/>
                    </a:lnTo>
                    <a:cubicBezTo>
                      <a:pt x="62" y="31"/>
                      <a:pt x="92" y="31"/>
                      <a:pt x="92" y="0"/>
                    </a:cubicBezTo>
                    <a:lnTo>
                      <a:pt x="9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3779838" y="1189038"/>
                <a:ext cx="122237" cy="112712"/>
              </a:xfrm>
              <a:custGeom>
                <a:rect b="b" l="l" r="r" t="t"/>
                <a:pathLst>
                  <a:path extrusionOk="0" h="312" w="341">
                    <a:moveTo>
                      <a:pt x="340" y="187"/>
                    </a:move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cubicBezTo>
                      <a:pt x="340" y="187"/>
                      <a:pt x="309" y="187"/>
                      <a:pt x="309" y="156"/>
                    </a:cubicBezTo>
                    <a:lnTo>
                      <a:pt x="309" y="156"/>
                    </a:lnTo>
                    <a:lnTo>
                      <a:pt x="309" y="156"/>
                    </a:lnTo>
                    <a:lnTo>
                      <a:pt x="309" y="156"/>
                    </a:lnTo>
                    <a:cubicBezTo>
                      <a:pt x="340" y="124"/>
                      <a:pt x="340" y="124"/>
                      <a:pt x="340" y="124"/>
                    </a:cubicBezTo>
                    <a:cubicBezTo>
                      <a:pt x="340" y="124"/>
                      <a:pt x="309" y="124"/>
                      <a:pt x="340" y="94"/>
                    </a:cubicBezTo>
                    <a:lnTo>
                      <a:pt x="340" y="94"/>
                    </a:lnTo>
                    <a:lnTo>
                      <a:pt x="340" y="94"/>
                    </a:lnTo>
                    <a:cubicBezTo>
                      <a:pt x="309" y="63"/>
                      <a:pt x="309" y="63"/>
                      <a:pt x="309" y="63"/>
                    </a:cubicBezTo>
                    <a:lnTo>
                      <a:pt x="309" y="63"/>
                    </a:lnTo>
                    <a:lnTo>
                      <a:pt x="309" y="63"/>
                    </a:lnTo>
                    <a:cubicBezTo>
                      <a:pt x="309" y="32"/>
                      <a:pt x="309" y="32"/>
                      <a:pt x="309" y="32"/>
                    </a:cubicBezTo>
                    <a:lnTo>
                      <a:pt x="309" y="32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280" y="32"/>
                    </a:cubicBez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6" y="32"/>
                      <a:pt x="156" y="32"/>
                    </a:cubicBezTo>
                    <a:lnTo>
                      <a:pt x="156" y="32"/>
                    </a:lnTo>
                    <a:lnTo>
                      <a:pt x="124" y="32"/>
                    </a:lnTo>
                    <a:lnTo>
                      <a:pt x="124" y="32"/>
                    </a:lnTo>
                    <a:cubicBezTo>
                      <a:pt x="124" y="32"/>
                      <a:pt x="124" y="63"/>
                      <a:pt x="93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62" y="94"/>
                      <a:pt x="32" y="94"/>
                      <a:pt x="32" y="94"/>
                    </a:cubicBezTo>
                    <a:lnTo>
                      <a:pt x="32" y="94"/>
                    </a:lnTo>
                    <a:cubicBezTo>
                      <a:pt x="62" y="94"/>
                      <a:pt x="62" y="94"/>
                      <a:pt x="62" y="94"/>
                    </a:cubicBezTo>
                    <a:lnTo>
                      <a:pt x="62" y="94"/>
                    </a:lnTo>
                    <a:lnTo>
                      <a:pt x="62" y="94"/>
                    </a:lnTo>
                    <a:lnTo>
                      <a:pt x="93" y="94"/>
                    </a:lnTo>
                    <a:cubicBezTo>
                      <a:pt x="93" y="94"/>
                      <a:pt x="93" y="94"/>
                      <a:pt x="93" y="124"/>
                    </a:cubicBezTo>
                    <a:cubicBezTo>
                      <a:pt x="124" y="124"/>
                      <a:pt x="93" y="156"/>
                      <a:pt x="93" y="156"/>
                    </a:cubicBezTo>
                    <a:cubicBezTo>
                      <a:pt x="93" y="156"/>
                      <a:pt x="93" y="156"/>
                      <a:pt x="62" y="156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62" y="218"/>
                      <a:pt x="62" y="218"/>
                      <a:pt x="62" y="218"/>
                    </a:cubicBezTo>
                    <a:cubicBezTo>
                      <a:pt x="62" y="218"/>
                      <a:pt x="62" y="218"/>
                      <a:pt x="32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80"/>
                    </a:lnTo>
                    <a:lnTo>
                      <a:pt x="0" y="280"/>
                    </a:lnTo>
                    <a:cubicBezTo>
                      <a:pt x="0" y="280"/>
                      <a:pt x="32" y="280"/>
                      <a:pt x="32" y="311"/>
                    </a:cubicBezTo>
                    <a:cubicBezTo>
                      <a:pt x="32" y="311"/>
                      <a:pt x="32" y="311"/>
                      <a:pt x="62" y="311"/>
                    </a:cubicBezTo>
                    <a:lnTo>
                      <a:pt x="62" y="311"/>
                    </a:lnTo>
                    <a:lnTo>
                      <a:pt x="93" y="311"/>
                    </a:lnTo>
                    <a:cubicBezTo>
                      <a:pt x="124" y="311"/>
                      <a:pt x="124" y="311"/>
                      <a:pt x="156" y="280"/>
                    </a:cubicBezTo>
                    <a:lnTo>
                      <a:pt x="156" y="280"/>
                    </a:lnTo>
                    <a:cubicBezTo>
                      <a:pt x="186" y="248"/>
                      <a:pt x="186" y="248"/>
                      <a:pt x="217" y="248"/>
                    </a:cubicBez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48"/>
                      <a:pt x="217" y="218"/>
                      <a:pt x="248" y="218"/>
                    </a:cubicBezTo>
                    <a:cubicBezTo>
                      <a:pt x="248" y="187"/>
                      <a:pt x="248" y="187"/>
                      <a:pt x="248" y="187"/>
                    </a:cubicBezTo>
                    <a:cubicBezTo>
                      <a:pt x="280" y="187"/>
                      <a:pt x="280" y="187"/>
                      <a:pt x="280" y="218"/>
                    </a:cubicBezTo>
                    <a:cubicBezTo>
                      <a:pt x="309" y="218"/>
                      <a:pt x="309" y="218"/>
                      <a:pt x="309" y="218"/>
                    </a:cubicBezTo>
                    <a:lnTo>
                      <a:pt x="309" y="218"/>
                    </a:lnTo>
                    <a:cubicBezTo>
                      <a:pt x="309" y="187"/>
                      <a:pt x="309" y="187"/>
                      <a:pt x="340" y="187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4092575" y="1033463"/>
                <a:ext cx="77788" cy="22225"/>
              </a:xfrm>
              <a:custGeom>
                <a:rect b="b" l="l" r="r" t="t"/>
                <a:pathLst>
                  <a:path extrusionOk="0" h="63" w="218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54" y="62"/>
                      <a:pt x="154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lnTo>
                      <a:pt x="217" y="62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4192588" y="1022350"/>
                <a:ext cx="77787" cy="22225"/>
              </a:xfrm>
              <a:custGeom>
                <a:rect b="b" l="l" r="r" t="t"/>
                <a:pathLst>
                  <a:path extrusionOk="0" h="63" w="218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93" y="0"/>
                    </a:cubicBezTo>
                    <a:cubicBezTo>
                      <a:pt x="93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cubicBezTo>
                      <a:pt x="155" y="31"/>
                      <a:pt x="186" y="31"/>
                      <a:pt x="186" y="31"/>
                    </a:cubicBezTo>
                    <a:lnTo>
                      <a:pt x="186" y="31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55" y="0"/>
                    </a:lnTo>
                    <a:cubicBezTo>
                      <a:pt x="124" y="0"/>
                      <a:pt x="93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3890963" y="1111250"/>
                <a:ext cx="77787" cy="66675"/>
              </a:xfrm>
              <a:custGeom>
                <a:rect b="b" l="l" r="r" t="t"/>
                <a:pathLst>
                  <a:path extrusionOk="0" h="187" w="218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cubicBezTo>
                      <a:pt x="93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31"/>
                    </a:lnTo>
                    <a:cubicBezTo>
                      <a:pt x="155" y="31"/>
                      <a:pt x="155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31"/>
                    </a:lnTo>
                    <a:cubicBezTo>
                      <a:pt x="124" y="62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55"/>
                      <a:pt x="31" y="155"/>
                      <a:pt x="0" y="155"/>
                    </a:cubicBezTo>
                    <a:cubicBezTo>
                      <a:pt x="0" y="155"/>
                      <a:pt x="31" y="155"/>
                      <a:pt x="31" y="186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4025900" y="1033463"/>
                <a:ext cx="44450" cy="33337"/>
              </a:xfrm>
              <a:custGeom>
                <a:rect b="b" l="l" r="r" t="t"/>
                <a:pathLst>
                  <a:path extrusionOk="0" h="94" w="125">
                    <a:moveTo>
                      <a:pt x="31" y="62"/>
                    </a:move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cubicBezTo>
                      <a:pt x="62" y="62"/>
                      <a:pt x="62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124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3" y="62"/>
                      <a:pt x="93" y="62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5521325" y="787400"/>
                <a:ext cx="112713" cy="44450"/>
              </a:xfrm>
              <a:custGeom>
                <a:rect b="b" l="l" r="r" t="t"/>
                <a:pathLst>
                  <a:path extrusionOk="0" h="125" w="312">
                    <a:moveTo>
                      <a:pt x="279" y="62"/>
                    </a:move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62"/>
                      <a:pt x="279" y="62"/>
                      <a:pt x="279" y="93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17" y="62"/>
                    </a:lnTo>
                    <a:lnTo>
                      <a:pt x="217" y="31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187" y="0"/>
                      <a:pt x="187" y="0"/>
                      <a:pt x="156" y="0"/>
                    </a:cubicBezTo>
                    <a:cubicBezTo>
                      <a:pt x="156" y="0"/>
                      <a:pt x="156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93" y="0"/>
                    </a:cubicBezTo>
                    <a:lnTo>
                      <a:pt x="93" y="0"/>
                    </a:lnTo>
                    <a:lnTo>
                      <a:pt x="124" y="31"/>
                    </a:lnTo>
                    <a:cubicBezTo>
                      <a:pt x="124" y="62"/>
                      <a:pt x="93" y="62"/>
                      <a:pt x="93" y="93"/>
                    </a:cubicBezTo>
                    <a:cubicBezTo>
                      <a:pt x="93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cubicBezTo>
                      <a:pt x="187" y="93"/>
                      <a:pt x="217" y="93"/>
                      <a:pt x="217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124"/>
                    </a:lnTo>
                    <a:cubicBezTo>
                      <a:pt x="279" y="93"/>
                      <a:pt x="279" y="93"/>
                      <a:pt x="311" y="93"/>
                    </a:cubicBezTo>
                    <a:lnTo>
                      <a:pt x="311" y="93"/>
                    </a:lnTo>
                    <a:lnTo>
                      <a:pt x="279" y="62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402388" y="898525"/>
                <a:ext cx="134937" cy="22225"/>
              </a:xfrm>
              <a:custGeom>
                <a:rect b="b" l="l" r="r" t="t"/>
                <a:pathLst>
                  <a:path extrusionOk="0" h="63" w="373">
                    <a:moveTo>
                      <a:pt x="217" y="31"/>
                    </a:moveTo>
                    <a:lnTo>
                      <a:pt x="217" y="31"/>
                    </a:ln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310" y="31"/>
                      <a:pt x="310" y="31"/>
                      <a:pt x="310" y="31"/>
                    </a:cubicBezTo>
                    <a:cubicBezTo>
                      <a:pt x="341" y="31"/>
                      <a:pt x="341" y="31"/>
                      <a:pt x="372" y="31"/>
                    </a:cubicBezTo>
                    <a:lnTo>
                      <a:pt x="372" y="31"/>
                    </a:lnTo>
                    <a:cubicBezTo>
                      <a:pt x="341" y="31"/>
                      <a:pt x="341" y="31"/>
                      <a:pt x="341" y="31"/>
                    </a:cubicBezTo>
                    <a:lnTo>
                      <a:pt x="310" y="31"/>
                    </a:lnTo>
                    <a:lnTo>
                      <a:pt x="310" y="31"/>
                    </a:lnTo>
                    <a:lnTo>
                      <a:pt x="279" y="31"/>
                    </a:lnTo>
                    <a:lnTo>
                      <a:pt x="248" y="31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31"/>
                      <a:pt x="31" y="31"/>
                      <a:pt x="31" y="62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55" y="31"/>
                      <a:pt x="186" y="31"/>
                      <a:pt x="186" y="31"/>
                    </a:cubicBezTo>
                    <a:cubicBezTo>
                      <a:pt x="186" y="31"/>
                      <a:pt x="186" y="31"/>
                      <a:pt x="217" y="3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4795838" y="909638"/>
                <a:ext cx="66675" cy="33337"/>
              </a:xfrm>
              <a:custGeom>
                <a:rect b="b" l="l" r="r" t="t"/>
                <a:pathLst>
                  <a:path extrusionOk="0" h="94" w="187">
                    <a:moveTo>
                      <a:pt x="30" y="93"/>
                    </a:move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62"/>
                      <a:pt x="30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124" y="0"/>
                      <a:pt x="154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30" y="31"/>
                    </a:cubicBezTo>
                    <a:lnTo>
                      <a:pt x="3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0" y="93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4716463" y="965200"/>
                <a:ext cx="57150" cy="44450"/>
              </a:xfrm>
              <a:custGeom>
                <a:rect b="b" l="l" r="r" t="t"/>
                <a:pathLst>
                  <a:path extrusionOk="0" h="125" w="157">
                    <a:moveTo>
                      <a:pt x="63" y="93"/>
                    </a:moveTo>
                    <a:lnTo>
                      <a:pt x="63" y="93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cubicBezTo>
                      <a:pt x="94" y="124"/>
                      <a:pt x="94" y="124"/>
                      <a:pt x="94" y="124"/>
                    </a:cubicBezTo>
                    <a:cubicBezTo>
                      <a:pt x="124" y="124"/>
                      <a:pt x="124" y="124"/>
                      <a:pt x="156" y="124"/>
                    </a:cubicBezTo>
                    <a:lnTo>
                      <a:pt x="156" y="124"/>
                    </a:lnTo>
                    <a:lnTo>
                      <a:pt x="156" y="124"/>
                    </a:lnTo>
                    <a:lnTo>
                      <a:pt x="156" y="124"/>
                    </a:lnTo>
                    <a:cubicBezTo>
                      <a:pt x="124" y="124"/>
                      <a:pt x="124" y="93"/>
                      <a:pt x="94" y="62"/>
                    </a:cubicBezTo>
                    <a:lnTo>
                      <a:pt x="94" y="31"/>
                    </a:lnTo>
                    <a:lnTo>
                      <a:pt x="94" y="31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32" y="31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62"/>
                    </a:lnTo>
                    <a:cubicBezTo>
                      <a:pt x="32" y="62"/>
                      <a:pt x="32" y="62"/>
                      <a:pt x="63" y="93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178550" y="1781175"/>
                <a:ext cx="55563" cy="66675"/>
              </a:xfrm>
              <a:custGeom>
                <a:rect b="b" l="l" r="r" t="t"/>
                <a:pathLst>
                  <a:path extrusionOk="0" h="186" w="156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cubicBezTo>
                      <a:pt x="62" y="0"/>
                      <a:pt x="62" y="31"/>
                      <a:pt x="62" y="31"/>
                    </a:cubicBezTo>
                    <a:cubicBezTo>
                      <a:pt x="62" y="61"/>
                      <a:pt x="62" y="61"/>
                      <a:pt x="62" y="92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124"/>
                      <a:pt x="31" y="124"/>
                      <a:pt x="31" y="155"/>
                    </a:cubicBezTo>
                    <a:cubicBezTo>
                      <a:pt x="31" y="155"/>
                      <a:pt x="31" y="185"/>
                      <a:pt x="0" y="185"/>
                    </a:cubicBezTo>
                    <a:cubicBezTo>
                      <a:pt x="31" y="185"/>
                      <a:pt x="31" y="185"/>
                      <a:pt x="31" y="18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24" y="124"/>
                      <a:pt x="124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92"/>
                      <a:pt x="155" y="61"/>
                    </a:cubicBezTo>
                    <a:cubicBezTo>
                      <a:pt x="155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134100" y="2438400"/>
                <a:ext cx="33338" cy="66675"/>
              </a:xfrm>
              <a:custGeom>
                <a:rect b="b" l="l" r="r" t="t"/>
                <a:pathLst>
                  <a:path extrusionOk="0" h="187" w="94">
                    <a:moveTo>
                      <a:pt x="93" y="32"/>
                    </a:moveTo>
                    <a:lnTo>
                      <a:pt x="93" y="32"/>
                    </a:ln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124"/>
                      <a:pt x="31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3" y="186"/>
                    </a:lnTo>
                    <a:lnTo>
                      <a:pt x="63" y="186"/>
                    </a:lnTo>
                    <a:cubicBezTo>
                      <a:pt x="31" y="186"/>
                      <a:pt x="31" y="156"/>
                      <a:pt x="31" y="156"/>
                    </a:cubicBezTo>
                    <a:cubicBezTo>
                      <a:pt x="63" y="124"/>
                      <a:pt x="63" y="124"/>
                      <a:pt x="63" y="124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93" y="32"/>
                    </a:cubicBez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0"/>
                    </a:lnTo>
                    <a:lnTo>
                      <a:pt x="93" y="32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034088" y="2684463"/>
                <a:ext cx="34925" cy="55562"/>
              </a:xfrm>
              <a:custGeom>
                <a:rect b="b" l="l" r="r" t="t"/>
                <a:pathLst>
                  <a:path extrusionOk="0" h="156" w="95">
                    <a:moveTo>
                      <a:pt x="62" y="0"/>
                    </a:move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3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lnTo>
                      <a:pt x="94" y="31"/>
                    </a:lnTo>
                    <a:cubicBezTo>
                      <a:pt x="62" y="31"/>
                      <a:pt x="62" y="31"/>
                      <a:pt x="6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37"/>
              <p:cNvSpPr/>
              <p:nvPr/>
            </p:nvSpPr>
            <p:spPr>
              <a:xfrm>
                <a:off x="6280150" y="2673350"/>
                <a:ext cx="44450" cy="22225"/>
              </a:xfrm>
              <a:custGeom>
                <a:rect b="b" l="l" r="r" t="t"/>
                <a:pathLst>
                  <a:path extrusionOk="0" h="63" w="125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31" y="31"/>
                      <a:pt x="31" y="62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37"/>
              <p:cNvSpPr/>
              <p:nvPr/>
            </p:nvSpPr>
            <p:spPr>
              <a:xfrm>
                <a:off x="6313488" y="2695575"/>
                <a:ext cx="146050" cy="146050"/>
              </a:xfrm>
              <a:custGeom>
                <a:rect b="b" l="l" r="r" t="t"/>
                <a:pathLst>
                  <a:path extrusionOk="0" h="404" w="40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0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55"/>
                      <a:pt x="155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55"/>
                      <a:pt x="186" y="155"/>
                      <a:pt x="217" y="155"/>
                    </a:cubicBezTo>
                    <a:cubicBezTo>
                      <a:pt x="217" y="155"/>
                      <a:pt x="217" y="155"/>
                      <a:pt x="248" y="186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79" y="217"/>
                      <a:pt x="279" y="217"/>
                      <a:pt x="279" y="217"/>
                    </a:cubicBez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310" y="248"/>
                      <a:pt x="310" y="248"/>
                      <a:pt x="310" y="279"/>
                    </a:cubicBezTo>
                    <a:cubicBezTo>
                      <a:pt x="310" y="279"/>
                      <a:pt x="310" y="279"/>
                      <a:pt x="310" y="310"/>
                    </a:cubicBezTo>
                    <a:lnTo>
                      <a:pt x="310" y="310"/>
                    </a:lnTo>
                    <a:cubicBezTo>
                      <a:pt x="341" y="341"/>
                      <a:pt x="341" y="341"/>
                      <a:pt x="310" y="341"/>
                    </a:cubicBezTo>
                    <a:cubicBezTo>
                      <a:pt x="310" y="372"/>
                      <a:pt x="310" y="372"/>
                      <a:pt x="279" y="372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79" y="403"/>
                      <a:pt x="279" y="403"/>
                      <a:pt x="310" y="403"/>
                    </a:cubicBezTo>
                    <a:lnTo>
                      <a:pt x="310" y="403"/>
                    </a:lnTo>
                    <a:lnTo>
                      <a:pt x="310" y="403"/>
                    </a:lnTo>
                    <a:lnTo>
                      <a:pt x="310" y="403"/>
                    </a:ln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72" y="372"/>
                    </a:lnTo>
                    <a:cubicBezTo>
                      <a:pt x="372" y="372"/>
                      <a:pt x="403" y="372"/>
                      <a:pt x="403" y="403"/>
                    </a:cubicBezTo>
                    <a:lnTo>
                      <a:pt x="403" y="403"/>
                    </a:lnTo>
                    <a:cubicBezTo>
                      <a:pt x="403" y="341"/>
                      <a:pt x="403" y="341"/>
                      <a:pt x="403" y="341"/>
                    </a:cubicBezTo>
                    <a:lnTo>
                      <a:pt x="403" y="341"/>
                    </a:lnTo>
                    <a:cubicBezTo>
                      <a:pt x="403" y="341"/>
                      <a:pt x="403" y="341"/>
                      <a:pt x="403" y="310"/>
                    </a:cubicBezTo>
                    <a:lnTo>
                      <a:pt x="403" y="310"/>
                    </a:lnTo>
                    <a:lnTo>
                      <a:pt x="403" y="310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62"/>
                      <a:pt x="403" y="62"/>
                      <a:pt x="403" y="62"/>
                    </a:cubicBezTo>
                    <a:cubicBezTo>
                      <a:pt x="403" y="62"/>
                      <a:pt x="403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310" y="31"/>
                      <a:pt x="310" y="31"/>
                    </a:cubicBezTo>
                    <a:lnTo>
                      <a:pt x="310" y="31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31"/>
                      <a:pt x="217" y="62"/>
                      <a:pt x="217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186" y="93"/>
                    </a:cubicBezTo>
                    <a:cubicBezTo>
                      <a:pt x="155" y="93"/>
                      <a:pt x="124" y="124"/>
                      <a:pt x="124" y="124"/>
                    </a:cubicBezTo>
                    <a:lnTo>
                      <a:pt x="93" y="124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1" y="62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5610225" y="2192338"/>
                <a:ext cx="146050" cy="168275"/>
              </a:xfrm>
              <a:custGeom>
                <a:rect b="b" l="l" r="r" t="t"/>
                <a:pathLst>
                  <a:path extrusionOk="0" h="466" w="405">
                    <a:moveTo>
                      <a:pt x="310" y="309"/>
                    </a:moveTo>
                    <a:lnTo>
                      <a:pt x="310" y="309"/>
                    </a:lnTo>
                    <a:lnTo>
                      <a:pt x="341" y="309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72" y="309"/>
                      <a:pt x="372" y="309"/>
                      <a:pt x="372" y="309"/>
                    </a:cubicBezTo>
                    <a:cubicBezTo>
                      <a:pt x="372" y="309"/>
                      <a:pt x="404" y="309"/>
                      <a:pt x="404" y="341"/>
                    </a:cubicBezTo>
                    <a:cubicBezTo>
                      <a:pt x="404" y="309"/>
                      <a:pt x="404" y="309"/>
                      <a:pt x="404" y="309"/>
                    </a:cubicBezTo>
                    <a:lnTo>
                      <a:pt x="404" y="309"/>
                    </a:lnTo>
                    <a:lnTo>
                      <a:pt x="404" y="279"/>
                    </a:lnTo>
                    <a:lnTo>
                      <a:pt x="404" y="279"/>
                    </a:lnTo>
                    <a:cubicBezTo>
                      <a:pt x="404" y="279"/>
                      <a:pt x="404" y="279"/>
                      <a:pt x="404" y="248"/>
                    </a:cubicBezTo>
                    <a:lnTo>
                      <a:pt x="404" y="248"/>
                    </a:lnTo>
                    <a:lnTo>
                      <a:pt x="404" y="248"/>
                    </a:lnTo>
                    <a:cubicBezTo>
                      <a:pt x="372" y="248"/>
                      <a:pt x="372" y="218"/>
                      <a:pt x="372" y="218"/>
                    </a:cubicBezTo>
                    <a:lnTo>
                      <a:pt x="372" y="186"/>
                    </a:lnTo>
                    <a:lnTo>
                      <a:pt x="372" y="186"/>
                    </a:lnTo>
                    <a:lnTo>
                      <a:pt x="372" y="155"/>
                    </a:lnTo>
                    <a:lnTo>
                      <a:pt x="341" y="155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cubicBezTo>
                      <a:pt x="248" y="155"/>
                      <a:pt x="248" y="155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lnTo>
                      <a:pt x="217" y="155"/>
                    </a:lnTo>
                    <a:lnTo>
                      <a:pt x="217" y="155"/>
                    </a:lnTo>
                    <a:cubicBezTo>
                      <a:pt x="217" y="155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6" y="186"/>
                      <a:pt x="156" y="155"/>
                      <a:pt x="156" y="155"/>
                    </a:cubicBezTo>
                    <a:cubicBezTo>
                      <a:pt x="156" y="124"/>
                      <a:pt x="156" y="124"/>
                      <a:pt x="156" y="124"/>
                    </a:cubicBezTo>
                    <a:cubicBezTo>
                      <a:pt x="156" y="124"/>
                      <a:pt x="156" y="12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56" y="94"/>
                      <a:pt x="156" y="94"/>
                      <a:pt x="156" y="62"/>
                    </a:cubicBez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cubicBezTo>
                      <a:pt x="156" y="62"/>
                      <a:pt x="156" y="62"/>
                      <a:pt x="156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94"/>
                      <a:pt x="31" y="94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55"/>
                      <a:pt x="63" y="186"/>
                      <a:pt x="63" y="186"/>
                    </a:cubicBezTo>
                    <a:lnTo>
                      <a:pt x="63" y="186"/>
                    </a:lnTo>
                    <a:lnTo>
                      <a:pt x="63" y="218"/>
                    </a:lnTo>
                    <a:cubicBezTo>
                      <a:pt x="63" y="218"/>
                      <a:pt x="93" y="218"/>
                      <a:pt x="93" y="248"/>
                    </a:cubicBezTo>
                    <a:lnTo>
                      <a:pt x="93" y="248"/>
                    </a:lnTo>
                    <a:cubicBezTo>
                      <a:pt x="93" y="248"/>
                      <a:pt x="9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lnTo>
                      <a:pt x="63" y="309"/>
                    </a:lnTo>
                    <a:lnTo>
                      <a:pt x="63" y="341"/>
                    </a:lnTo>
                    <a:lnTo>
                      <a:pt x="63" y="341"/>
                    </a:lnTo>
                    <a:cubicBezTo>
                      <a:pt x="93" y="341"/>
                      <a:pt x="93" y="402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93" y="433"/>
                    </a:lnTo>
                    <a:cubicBezTo>
                      <a:pt x="93" y="465"/>
                      <a:pt x="93" y="465"/>
                      <a:pt x="93" y="465"/>
                    </a:cubicBezTo>
                    <a:cubicBezTo>
                      <a:pt x="93" y="465"/>
                      <a:pt x="93" y="465"/>
                      <a:pt x="124" y="465"/>
                    </a:cubicBezTo>
                    <a:cubicBezTo>
                      <a:pt x="124" y="465"/>
                      <a:pt x="93" y="465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371"/>
                      <a:pt x="156" y="371"/>
                    </a:cubicBezTo>
                    <a:cubicBezTo>
                      <a:pt x="156" y="371"/>
                      <a:pt x="186" y="371"/>
                      <a:pt x="186" y="402"/>
                    </a:cubicBezTo>
                    <a:lnTo>
                      <a:pt x="186" y="402"/>
                    </a:lnTo>
                    <a:cubicBezTo>
                      <a:pt x="217" y="402"/>
                      <a:pt x="186" y="433"/>
                      <a:pt x="186" y="433"/>
                    </a:cubicBezTo>
                    <a:cubicBezTo>
                      <a:pt x="217" y="433"/>
                      <a:pt x="217" y="433"/>
                      <a:pt x="217" y="433"/>
                    </a:cubicBezTo>
                    <a:cubicBezTo>
                      <a:pt x="217" y="433"/>
                      <a:pt x="217" y="433"/>
                      <a:pt x="248" y="433"/>
                    </a:cubicBezTo>
                    <a:cubicBezTo>
                      <a:pt x="248" y="433"/>
                      <a:pt x="248" y="433"/>
                      <a:pt x="248" y="402"/>
                    </a:cubicBezTo>
                    <a:lnTo>
                      <a:pt x="248" y="402"/>
                    </a:lnTo>
                    <a:cubicBezTo>
                      <a:pt x="248" y="371"/>
                      <a:pt x="248" y="371"/>
                      <a:pt x="280" y="341"/>
                    </a:cubicBezTo>
                    <a:lnTo>
                      <a:pt x="310" y="309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5665788" y="2527300"/>
                <a:ext cx="55562" cy="77788"/>
              </a:xfrm>
              <a:custGeom>
                <a:rect b="b" l="l" r="r" t="t"/>
                <a:pathLst>
                  <a:path extrusionOk="0" h="218" w="155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31"/>
                      <a:pt x="30" y="31"/>
                      <a:pt x="30" y="31"/>
                    </a:cubicBezTo>
                    <a:lnTo>
                      <a:pt x="30" y="31"/>
                    </a:lnTo>
                    <a:lnTo>
                      <a:pt x="30" y="31"/>
                    </a:lnTo>
                    <a:cubicBezTo>
                      <a:pt x="30" y="31"/>
                      <a:pt x="30" y="31"/>
                      <a:pt x="0" y="0"/>
                    </a:cubicBezTo>
                    <a:cubicBezTo>
                      <a:pt x="30" y="31"/>
                      <a:pt x="30" y="31"/>
                      <a:pt x="30" y="62"/>
                    </a:cubicBezTo>
                    <a:lnTo>
                      <a:pt x="30" y="62"/>
                    </a:lnTo>
                    <a:lnTo>
                      <a:pt x="30" y="62"/>
                    </a:lnTo>
                    <a:cubicBezTo>
                      <a:pt x="30" y="62"/>
                      <a:pt x="30" y="93"/>
                      <a:pt x="61" y="93"/>
                    </a:cubicBezTo>
                    <a:cubicBezTo>
                      <a:pt x="61" y="93"/>
                      <a:pt x="61" y="124"/>
                      <a:pt x="61" y="155"/>
                    </a:cubicBezTo>
                    <a:lnTo>
                      <a:pt x="61" y="155"/>
                    </a:lnTo>
                    <a:cubicBezTo>
                      <a:pt x="61" y="155"/>
                      <a:pt x="61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124" y="186"/>
                      <a:pt x="124" y="186"/>
                      <a:pt x="124" y="217"/>
                    </a:cubicBezTo>
                    <a:cubicBezTo>
                      <a:pt x="154" y="217"/>
                      <a:pt x="154" y="217"/>
                      <a:pt x="154" y="217"/>
                    </a:cubicBezTo>
                    <a:lnTo>
                      <a:pt x="154" y="217"/>
                    </a:lnTo>
                    <a:cubicBezTo>
                      <a:pt x="154" y="186"/>
                      <a:pt x="154" y="186"/>
                      <a:pt x="154" y="186"/>
                    </a:cubicBezTo>
                    <a:lnTo>
                      <a:pt x="154" y="186"/>
                    </a:lnTo>
                    <a:cubicBezTo>
                      <a:pt x="154" y="186"/>
                      <a:pt x="154" y="186"/>
                      <a:pt x="124" y="155"/>
                    </a:cubicBezTo>
                    <a:cubicBezTo>
                      <a:pt x="124" y="155"/>
                      <a:pt x="124" y="124"/>
                      <a:pt x="124" y="93"/>
                    </a:cubicBez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0"/>
                      <a:pt x="92" y="0"/>
                    </a:cubicBez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5754688" y="2238375"/>
                <a:ext cx="44450" cy="66675"/>
              </a:xfrm>
              <a:custGeom>
                <a:rect b="b" l="l" r="r" t="t"/>
                <a:pathLst>
                  <a:path extrusionOk="0" h="186" w="125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30" y="94"/>
                      <a:pt x="30" y="94"/>
                      <a:pt x="30" y="94"/>
                    </a:cubicBezTo>
                    <a:lnTo>
                      <a:pt x="30" y="94"/>
                    </a:lnTo>
                    <a:cubicBezTo>
                      <a:pt x="30" y="94"/>
                      <a:pt x="61" y="94"/>
                      <a:pt x="61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55"/>
                      <a:pt x="61" y="155"/>
                      <a:pt x="61" y="185"/>
                    </a:cubicBezTo>
                    <a:lnTo>
                      <a:pt x="61" y="185"/>
                    </a:lnTo>
                    <a:lnTo>
                      <a:pt x="61" y="185"/>
                    </a:lnTo>
                    <a:lnTo>
                      <a:pt x="61" y="185"/>
                    </a:lnTo>
                    <a:cubicBezTo>
                      <a:pt x="92" y="185"/>
                      <a:pt x="9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92" y="185"/>
                      <a:pt x="92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92" y="155"/>
                    </a:lnTo>
                    <a:lnTo>
                      <a:pt x="92" y="155"/>
                    </a:ln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124"/>
                      <a:pt x="61" y="124"/>
                      <a:pt x="61" y="94"/>
                    </a:cubicBezTo>
                    <a:lnTo>
                      <a:pt x="30" y="62"/>
                    </a:lnTo>
                    <a:cubicBezTo>
                      <a:pt x="30" y="31"/>
                      <a:pt x="0" y="31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5676900" y="2147888"/>
                <a:ext cx="66675" cy="79375"/>
              </a:xfrm>
              <a:custGeom>
                <a:rect b="b" l="l" r="r" t="t"/>
                <a:pathLst>
                  <a:path extrusionOk="0" h="219" w="187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4"/>
                      <a:pt x="0" y="94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31" y="186"/>
                      <a:pt x="31" y="186"/>
                      <a:pt x="31" y="218"/>
                    </a:cubicBezTo>
                    <a:cubicBezTo>
                      <a:pt x="31" y="186"/>
                      <a:pt x="62" y="186"/>
                      <a:pt x="62" y="186"/>
                    </a:cubicBezTo>
                    <a:cubicBezTo>
                      <a:pt x="62" y="186"/>
                      <a:pt x="62" y="186"/>
                      <a:pt x="94" y="218"/>
                    </a:cubicBezTo>
                    <a:lnTo>
                      <a:pt x="94" y="218"/>
                    </a:lnTo>
                    <a:lnTo>
                      <a:pt x="94" y="218"/>
                    </a:lnTo>
                    <a:lnTo>
                      <a:pt x="94" y="218"/>
                    </a:lnTo>
                    <a:cubicBezTo>
                      <a:pt x="94" y="186"/>
                      <a:pt x="94" y="186"/>
                      <a:pt x="94" y="186"/>
                    </a:cubicBezTo>
                    <a:lnTo>
                      <a:pt x="94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55" y="186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24"/>
                    </a:lnTo>
                    <a:lnTo>
                      <a:pt x="155" y="124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55" y="94"/>
                    </a:lnTo>
                    <a:cubicBezTo>
                      <a:pt x="155" y="94"/>
                      <a:pt x="155" y="94"/>
                      <a:pt x="186" y="94"/>
                    </a:cubicBez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cubicBezTo>
                      <a:pt x="94" y="94"/>
                      <a:pt x="94" y="62"/>
                      <a:pt x="62" y="62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62"/>
                      <a:pt x="31" y="62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5967413" y="2505075"/>
                <a:ext cx="57150" cy="44450"/>
              </a:xfrm>
              <a:custGeom>
                <a:rect b="b" l="l" r="r" t="t"/>
                <a:pathLst>
                  <a:path extrusionOk="0" h="125" w="157">
                    <a:moveTo>
                      <a:pt x="0" y="93"/>
                    </a:moveTo>
                    <a:lnTo>
                      <a:pt x="0" y="93"/>
                    </a:lnTo>
                    <a:lnTo>
                      <a:pt x="0" y="93"/>
                    </a:lnTo>
                    <a:cubicBezTo>
                      <a:pt x="32" y="93"/>
                      <a:pt x="62" y="93"/>
                      <a:pt x="93" y="124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cubicBezTo>
                      <a:pt x="124" y="93"/>
                      <a:pt x="124" y="62"/>
                      <a:pt x="156" y="62"/>
                    </a:cubicBezTo>
                    <a:lnTo>
                      <a:pt x="156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93" y="31"/>
                      <a:pt x="93" y="31"/>
                    </a:cubicBezTo>
                    <a:cubicBezTo>
                      <a:pt x="93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93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5878513" y="2560638"/>
                <a:ext cx="77787" cy="55562"/>
              </a:xfrm>
              <a:custGeom>
                <a:rect b="b" l="l" r="r" t="t"/>
                <a:pathLst>
                  <a:path extrusionOk="0" h="156" w="218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cubicBezTo>
                      <a:pt x="32" y="155"/>
                      <a:pt x="3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93" y="124"/>
                      <a:pt x="9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24" y="124"/>
                      <a:pt x="156" y="124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56" y="93"/>
                    </a:cubicBez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93"/>
                      <a:pt x="186" y="62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0"/>
                    </a:lnTo>
                    <a:cubicBezTo>
                      <a:pt x="156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93" y="62"/>
                    </a:cubicBezTo>
                    <a:lnTo>
                      <a:pt x="93" y="93"/>
                    </a:lnTo>
                    <a:cubicBezTo>
                      <a:pt x="62" y="93"/>
                      <a:pt x="32" y="93"/>
                      <a:pt x="32" y="93"/>
                    </a:cubicBezTo>
                    <a:lnTo>
                      <a:pt x="32" y="93"/>
                    </a:lnTo>
                    <a:cubicBezTo>
                      <a:pt x="32" y="124"/>
                      <a:pt x="0" y="124"/>
                      <a:pt x="0" y="155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37"/>
              <p:cNvSpPr/>
              <p:nvPr/>
            </p:nvSpPr>
            <p:spPr>
              <a:xfrm>
                <a:off x="5710238" y="2125663"/>
                <a:ext cx="88900" cy="77787"/>
              </a:xfrm>
              <a:custGeom>
                <a:rect b="b" l="l" r="r" t="t"/>
                <a:pathLst>
                  <a:path extrusionOk="0" h="218" w="249">
                    <a:moveTo>
                      <a:pt x="216" y="93"/>
                    </a:moveTo>
                    <a:lnTo>
                      <a:pt x="216" y="93"/>
                    </a:lnTo>
                    <a:lnTo>
                      <a:pt x="216" y="93"/>
                    </a:lnTo>
                    <a:cubicBezTo>
                      <a:pt x="185" y="62"/>
                      <a:pt x="185" y="62"/>
                      <a:pt x="185" y="62"/>
                    </a:cubicBez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54" y="32"/>
                    </a:lnTo>
                    <a:lnTo>
                      <a:pt x="154" y="32"/>
                    </a:lnTo>
                    <a:cubicBezTo>
                      <a:pt x="154" y="32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2"/>
                    </a:cubicBezTo>
                    <a:lnTo>
                      <a:pt x="124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cubicBezTo>
                      <a:pt x="92" y="32"/>
                      <a:pt x="92" y="32"/>
                      <a:pt x="61" y="32"/>
                    </a:cubicBezTo>
                    <a:cubicBezTo>
                      <a:pt x="61" y="32"/>
                      <a:pt x="61" y="32"/>
                      <a:pt x="30" y="32"/>
                    </a:cubicBez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cubicBezTo>
                      <a:pt x="30" y="32"/>
                      <a:pt x="30" y="32"/>
                      <a:pt x="0" y="32"/>
                    </a:cubicBezTo>
                    <a:cubicBezTo>
                      <a:pt x="0" y="32"/>
                      <a:pt x="0" y="32"/>
                      <a:pt x="30" y="32"/>
                    </a:cubicBezTo>
                    <a:lnTo>
                      <a:pt x="30" y="32"/>
                    </a:lnTo>
                    <a:cubicBezTo>
                      <a:pt x="30" y="62"/>
                      <a:pt x="30" y="62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93"/>
                      <a:pt x="30" y="93"/>
                      <a:pt x="61" y="93"/>
                    </a:cubicBez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93"/>
                      <a:pt x="92" y="93"/>
                      <a:pt x="92" y="93"/>
                    </a:cubicBezTo>
                    <a:lnTo>
                      <a:pt x="92" y="93"/>
                    </a:lnTo>
                    <a:lnTo>
                      <a:pt x="92" y="93"/>
                    </a:lnTo>
                    <a:lnTo>
                      <a:pt x="124" y="93"/>
                    </a:lnTo>
                    <a:cubicBezTo>
                      <a:pt x="124" y="124"/>
                      <a:pt x="124" y="124"/>
                      <a:pt x="124" y="156"/>
                    </a:cubicBezTo>
                    <a:lnTo>
                      <a:pt x="124" y="156"/>
                    </a:lnTo>
                    <a:lnTo>
                      <a:pt x="124" y="156"/>
                    </a:lnTo>
                    <a:cubicBezTo>
                      <a:pt x="154" y="156"/>
                      <a:pt x="154" y="156"/>
                      <a:pt x="154" y="186"/>
                    </a:cubicBezTo>
                    <a:lnTo>
                      <a:pt x="154" y="186"/>
                    </a:lnTo>
                    <a:lnTo>
                      <a:pt x="15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54" y="186"/>
                    </a:lnTo>
                    <a:lnTo>
                      <a:pt x="154" y="186"/>
                    </a:lnTo>
                    <a:cubicBezTo>
                      <a:pt x="154" y="156"/>
                      <a:pt x="185" y="156"/>
                      <a:pt x="185" y="156"/>
                    </a:cubicBezTo>
                    <a:cubicBezTo>
                      <a:pt x="185" y="156"/>
                      <a:pt x="185" y="156"/>
                      <a:pt x="216" y="156"/>
                    </a:cubicBez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3"/>
                      <a:pt x="216" y="93"/>
                      <a:pt x="248" y="93"/>
                    </a:cubicBezTo>
                    <a:cubicBezTo>
                      <a:pt x="248" y="93"/>
                      <a:pt x="248" y="93"/>
                      <a:pt x="216" y="93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37"/>
              <p:cNvSpPr/>
              <p:nvPr/>
            </p:nvSpPr>
            <p:spPr>
              <a:xfrm>
                <a:off x="5776913" y="2282825"/>
                <a:ext cx="55562" cy="133350"/>
              </a:xfrm>
              <a:custGeom>
                <a:rect b="b" l="l" r="r" t="t"/>
                <a:pathLst>
                  <a:path extrusionOk="0" h="372" w="156">
                    <a:moveTo>
                      <a:pt x="63" y="278"/>
                    </a:moveTo>
                    <a:lnTo>
                      <a:pt x="63" y="278"/>
                    </a:lnTo>
                    <a:lnTo>
                      <a:pt x="63" y="278"/>
                    </a:lnTo>
                    <a:lnTo>
                      <a:pt x="63" y="278"/>
                    </a:lnTo>
                    <a:cubicBezTo>
                      <a:pt x="31" y="278"/>
                      <a:pt x="31" y="309"/>
                      <a:pt x="31" y="309"/>
                    </a:cubicBez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cubicBezTo>
                      <a:pt x="31" y="341"/>
                      <a:pt x="31" y="341"/>
                      <a:pt x="0" y="341"/>
                    </a:cubicBezTo>
                    <a:lnTo>
                      <a:pt x="0" y="341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31" y="371"/>
                    </a:lnTo>
                    <a:lnTo>
                      <a:pt x="31" y="371"/>
                    </a:lnTo>
                    <a:cubicBezTo>
                      <a:pt x="31" y="341"/>
                      <a:pt x="63" y="341"/>
                      <a:pt x="93" y="341"/>
                    </a:cubicBezTo>
                    <a:lnTo>
                      <a:pt x="93" y="341"/>
                    </a:lnTo>
                    <a:cubicBezTo>
                      <a:pt x="93" y="309"/>
                      <a:pt x="93" y="309"/>
                      <a:pt x="93" y="309"/>
                    </a:cubicBezTo>
                    <a:lnTo>
                      <a:pt x="93" y="309"/>
                    </a:lnTo>
                    <a:cubicBezTo>
                      <a:pt x="93" y="309"/>
                      <a:pt x="124" y="278"/>
                      <a:pt x="155" y="247"/>
                    </a:cubicBezTo>
                    <a:lnTo>
                      <a:pt x="155" y="247"/>
                    </a:lnTo>
                    <a:lnTo>
                      <a:pt x="155" y="217"/>
                    </a:ln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5" y="185"/>
                      <a:pt x="155" y="185"/>
                      <a:pt x="155" y="154"/>
                    </a:cubicBezTo>
                    <a:lnTo>
                      <a:pt x="155" y="154"/>
                    </a:lnTo>
                    <a:lnTo>
                      <a:pt x="155" y="123"/>
                    </a:lnTo>
                    <a:lnTo>
                      <a:pt x="155" y="123"/>
                    </a:lnTo>
                    <a:cubicBezTo>
                      <a:pt x="124" y="93"/>
                      <a:pt x="124" y="6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61"/>
                    </a:lnTo>
                    <a:cubicBezTo>
                      <a:pt x="93" y="61"/>
                      <a:pt x="93" y="61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93"/>
                      <a:pt x="93" y="123"/>
                    </a:cubicBezTo>
                    <a:cubicBezTo>
                      <a:pt x="93" y="123"/>
                      <a:pt x="93" y="123"/>
                      <a:pt x="93" y="154"/>
                    </a:cubicBezTo>
                    <a:cubicBezTo>
                      <a:pt x="93" y="185"/>
                      <a:pt x="93" y="185"/>
                      <a:pt x="93" y="185"/>
                    </a:cubicBezTo>
                    <a:lnTo>
                      <a:pt x="93" y="217"/>
                    </a:lnTo>
                    <a:cubicBezTo>
                      <a:pt x="93" y="217"/>
                      <a:pt x="93" y="217"/>
                      <a:pt x="93" y="247"/>
                    </a:cubicBezTo>
                    <a:cubicBezTo>
                      <a:pt x="93" y="247"/>
                      <a:pt x="93" y="247"/>
                      <a:pt x="93" y="278"/>
                    </a:cubicBezTo>
                    <a:lnTo>
                      <a:pt x="93" y="278"/>
                    </a:lnTo>
                    <a:lnTo>
                      <a:pt x="63" y="278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37"/>
              <p:cNvSpPr/>
              <p:nvPr/>
            </p:nvSpPr>
            <p:spPr>
              <a:xfrm>
                <a:off x="5710238" y="2327275"/>
                <a:ext cx="88900" cy="79375"/>
              </a:xfrm>
              <a:custGeom>
                <a:rect b="b" l="l" r="r" t="t"/>
                <a:pathLst>
                  <a:path extrusionOk="0" h="219" w="249">
                    <a:moveTo>
                      <a:pt x="154" y="155"/>
                    </a:move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24"/>
                    </a:ln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85" y="124"/>
                      <a:pt x="185" y="124"/>
                      <a:pt x="185" y="124"/>
                    </a:cubicBezTo>
                    <a:lnTo>
                      <a:pt x="185" y="124"/>
                    </a:ln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4"/>
                      <a:pt x="216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cubicBezTo>
                      <a:pt x="248" y="94"/>
                      <a:pt x="248" y="94"/>
                      <a:pt x="248" y="62"/>
                    </a:cubicBezTo>
                    <a:cubicBezTo>
                      <a:pt x="248" y="62"/>
                      <a:pt x="248" y="62"/>
                      <a:pt x="248" y="31"/>
                    </a:cubicBez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cubicBezTo>
                      <a:pt x="216" y="0"/>
                      <a:pt x="216" y="0"/>
                      <a:pt x="185" y="0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  <a:cubicBezTo>
                      <a:pt x="61" y="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94"/>
                      <a:pt x="30" y="124"/>
                      <a:pt x="30" y="124"/>
                    </a:cubicBezTo>
                    <a:lnTo>
                      <a:pt x="30" y="124"/>
                    </a:lnTo>
                    <a:cubicBezTo>
                      <a:pt x="30" y="155"/>
                      <a:pt x="30" y="155"/>
                      <a:pt x="30" y="155"/>
                    </a:cubicBezTo>
                    <a:cubicBezTo>
                      <a:pt x="30" y="155"/>
                      <a:pt x="30" y="186"/>
                      <a:pt x="61" y="186"/>
                    </a:cubicBezTo>
                    <a:cubicBezTo>
                      <a:pt x="61" y="186"/>
                      <a:pt x="61" y="186"/>
                      <a:pt x="92" y="218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92" y="186"/>
                      <a:pt x="92" y="186"/>
                      <a:pt x="124" y="186"/>
                    </a:cubicBezTo>
                    <a:cubicBezTo>
                      <a:pt x="124" y="186"/>
                      <a:pt x="124" y="155"/>
                      <a:pt x="154" y="155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37"/>
              <p:cNvSpPr/>
              <p:nvPr/>
            </p:nvSpPr>
            <p:spPr>
              <a:xfrm>
                <a:off x="5832475" y="2560638"/>
                <a:ext cx="168275" cy="179387"/>
              </a:xfrm>
              <a:custGeom>
                <a:rect b="b" l="l" r="r" t="t"/>
                <a:pathLst>
                  <a:path extrusionOk="0" h="497" w="466">
                    <a:moveTo>
                      <a:pt x="32" y="310"/>
                    </a:moveTo>
                    <a:lnTo>
                      <a:pt x="32" y="310"/>
                    </a:lnTo>
                    <a:cubicBezTo>
                      <a:pt x="32" y="310"/>
                      <a:pt x="62" y="310"/>
                      <a:pt x="62" y="341"/>
                    </a:cubicBezTo>
                    <a:lnTo>
                      <a:pt x="62" y="341"/>
                    </a:lnTo>
                    <a:lnTo>
                      <a:pt x="62" y="372"/>
                    </a:ln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cubicBezTo>
                      <a:pt x="93" y="434"/>
                      <a:pt x="93" y="434"/>
                      <a:pt x="93" y="434"/>
                    </a:cubicBezTo>
                    <a:lnTo>
                      <a:pt x="93" y="434"/>
                    </a:lnTo>
                    <a:lnTo>
                      <a:pt x="93" y="434"/>
                    </a:lnTo>
                    <a:cubicBezTo>
                      <a:pt x="124" y="434"/>
                      <a:pt x="124" y="434"/>
                      <a:pt x="124" y="434"/>
                    </a:cubicBezTo>
                    <a:cubicBezTo>
                      <a:pt x="124" y="403"/>
                      <a:pt x="124" y="403"/>
                      <a:pt x="124" y="403"/>
                    </a:cubicBezTo>
                    <a:cubicBezTo>
                      <a:pt x="156" y="403"/>
                      <a:pt x="156" y="434"/>
                      <a:pt x="156" y="434"/>
                    </a:cubicBezTo>
                    <a:lnTo>
                      <a:pt x="156" y="434"/>
                    </a:lnTo>
                    <a:cubicBezTo>
                      <a:pt x="186" y="434"/>
                      <a:pt x="186" y="434"/>
                      <a:pt x="217" y="434"/>
                    </a:cubicBezTo>
                    <a:lnTo>
                      <a:pt x="217" y="434"/>
                    </a:lnTo>
                    <a:cubicBezTo>
                      <a:pt x="217" y="434"/>
                      <a:pt x="217" y="434"/>
                      <a:pt x="248" y="434"/>
                    </a:cubicBezTo>
                    <a:lnTo>
                      <a:pt x="248" y="434"/>
                    </a:lnTo>
                    <a:lnTo>
                      <a:pt x="248" y="434"/>
                    </a:lnTo>
                    <a:lnTo>
                      <a:pt x="248" y="434"/>
                    </a:lnTo>
                    <a:cubicBezTo>
                      <a:pt x="280" y="434"/>
                      <a:pt x="280" y="434"/>
                      <a:pt x="280" y="434"/>
                    </a:cubicBezTo>
                    <a:cubicBezTo>
                      <a:pt x="280" y="434"/>
                      <a:pt x="28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65"/>
                      <a:pt x="310" y="496"/>
                    </a:cubicBezTo>
                    <a:lnTo>
                      <a:pt x="310" y="496"/>
                    </a:lnTo>
                    <a:lnTo>
                      <a:pt x="341" y="465"/>
                    </a:lnTo>
                    <a:cubicBezTo>
                      <a:pt x="341" y="465"/>
                      <a:pt x="341" y="465"/>
                      <a:pt x="372" y="465"/>
                    </a:cubicBezTo>
                    <a:lnTo>
                      <a:pt x="372" y="434"/>
                    </a:lnTo>
                    <a:cubicBezTo>
                      <a:pt x="372" y="434"/>
                      <a:pt x="372" y="434"/>
                      <a:pt x="372" y="403"/>
                    </a:cubicBezTo>
                    <a:lnTo>
                      <a:pt x="372" y="403"/>
                    </a:lnTo>
                    <a:lnTo>
                      <a:pt x="372" y="403"/>
                    </a:lnTo>
                    <a:lnTo>
                      <a:pt x="372" y="403"/>
                    </a:lnTo>
                    <a:cubicBezTo>
                      <a:pt x="372" y="372"/>
                      <a:pt x="404" y="310"/>
                      <a:pt x="434" y="310"/>
                    </a:cubicBezTo>
                    <a:lnTo>
                      <a:pt x="434" y="310"/>
                    </a:lnTo>
                    <a:cubicBezTo>
                      <a:pt x="434" y="279"/>
                      <a:pt x="434" y="279"/>
                      <a:pt x="434" y="279"/>
                    </a:cubicBezTo>
                    <a:lnTo>
                      <a:pt x="434" y="279"/>
                    </a:lnTo>
                    <a:cubicBezTo>
                      <a:pt x="434" y="248"/>
                      <a:pt x="434" y="217"/>
                      <a:pt x="434" y="217"/>
                    </a:cubicBezTo>
                    <a:cubicBezTo>
                      <a:pt x="465" y="217"/>
                      <a:pt x="465" y="217"/>
                      <a:pt x="465" y="186"/>
                    </a:cubicBezTo>
                    <a:lnTo>
                      <a:pt x="465" y="155"/>
                    </a:lnTo>
                    <a:lnTo>
                      <a:pt x="465" y="155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cubicBezTo>
                      <a:pt x="434" y="93"/>
                      <a:pt x="434" y="62"/>
                      <a:pt x="434" y="31"/>
                    </a:cubicBezTo>
                    <a:cubicBezTo>
                      <a:pt x="434" y="31"/>
                      <a:pt x="434" y="31"/>
                      <a:pt x="434" y="0"/>
                    </a:cubicBezTo>
                    <a:lnTo>
                      <a:pt x="434" y="0"/>
                    </a:lnTo>
                    <a:cubicBezTo>
                      <a:pt x="434" y="0"/>
                      <a:pt x="404" y="0"/>
                      <a:pt x="372" y="0"/>
                    </a:cubicBezTo>
                    <a:cubicBezTo>
                      <a:pt x="372" y="0"/>
                      <a:pt x="372" y="0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lnTo>
                      <a:pt x="341" y="124"/>
                    </a:ln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48" y="217"/>
                    </a:cubicBezTo>
                    <a:lnTo>
                      <a:pt x="248" y="217"/>
                    </a:lnTo>
                    <a:cubicBezTo>
                      <a:pt x="217" y="217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156" y="186"/>
                      <a:pt x="156" y="217"/>
                    </a:cubicBezTo>
                    <a:cubicBezTo>
                      <a:pt x="156" y="217"/>
                      <a:pt x="156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62" y="217"/>
                    </a:lnTo>
                    <a:lnTo>
                      <a:pt x="32" y="217"/>
                    </a:lnTo>
                    <a:cubicBezTo>
                      <a:pt x="32" y="186"/>
                      <a:pt x="32" y="186"/>
                      <a:pt x="32" y="186"/>
                    </a:cubicBezTo>
                    <a:cubicBezTo>
                      <a:pt x="32" y="186"/>
                      <a:pt x="32" y="186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32" y="217"/>
                      <a:pt x="32" y="279"/>
                      <a:pt x="32" y="279"/>
                    </a:cubicBezTo>
                    <a:lnTo>
                      <a:pt x="32" y="31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37"/>
              <p:cNvSpPr/>
              <p:nvPr/>
            </p:nvSpPr>
            <p:spPr>
              <a:xfrm>
                <a:off x="4549775" y="1747838"/>
                <a:ext cx="357188" cy="312737"/>
              </a:xfrm>
              <a:custGeom>
                <a:rect b="b" l="l" r="r" t="t"/>
                <a:pathLst>
                  <a:path extrusionOk="0" h="869" w="993">
                    <a:moveTo>
                      <a:pt x="992" y="774"/>
                    </a:moveTo>
                    <a:lnTo>
                      <a:pt x="992" y="774"/>
                    </a:lnTo>
                    <a:lnTo>
                      <a:pt x="992" y="774"/>
                    </a:lnTo>
                    <a:lnTo>
                      <a:pt x="992" y="774"/>
                    </a:lnTo>
                    <a:cubicBezTo>
                      <a:pt x="992" y="774"/>
                      <a:pt x="992" y="774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cubicBezTo>
                      <a:pt x="992" y="744"/>
                      <a:pt x="992" y="744"/>
                      <a:pt x="992" y="713"/>
                    </a:cubicBezTo>
                    <a:lnTo>
                      <a:pt x="960" y="713"/>
                    </a:lnTo>
                    <a:lnTo>
                      <a:pt x="960" y="713"/>
                    </a:lnTo>
                    <a:lnTo>
                      <a:pt x="960" y="713"/>
                    </a:lnTo>
                    <a:cubicBezTo>
                      <a:pt x="930" y="681"/>
                      <a:pt x="930" y="681"/>
                      <a:pt x="899" y="650"/>
                    </a:cubicBezTo>
                    <a:lnTo>
                      <a:pt x="899" y="650"/>
                    </a:lnTo>
                    <a:lnTo>
                      <a:pt x="899" y="650"/>
                    </a:lnTo>
                    <a:cubicBezTo>
                      <a:pt x="899" y="620"/>
                      <a:pt x="899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lnTo>
                      <a:pt x="899" y="620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89"/>
                      <a:pt x="899" y="589"/>
                      <a:pt x="899" y="557"/>
                    </a:cubicBez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930" y="526"/>
                    </a:lnTo>
                    <a:lnTo>
                      <a:pt x="930" y="526"/>
                    </a:lnTo>
                    <a:lnTo>
                      <a:pt x="930" y="526"/>
                    </a:lnTo>
                    <a:cubicBezTo>
                      <a:pt x="899" y="526"/>
                      <a:pt x="899" y="526"/>
                      <a:pt x="899" y="526"/>
                    </a:cubicBezTo>
                    <a:cubicBezTo>
                      <a:pt x="899" y="496"/>
                      <a:pt x="899" y="496"/>
                      <a:pt x="899" y="496"/>
                    </a:cubicBezTo>
                    <a:cubicBezTo>
                      <a:pt x="868" y="496"/>
                      <a:pt x="868" y="496"/>
                      <a:pt x="868" y="465"/>
                    </a:cubicBezTo>
                    <a:lnTo>
                      <a:pt x="868" y="465"/>
                    </a:lnTo>
                    <a:cubicBezTo>
                      <a:pt x="868" y="465"/>
                      <a:pt x="868" y="465"/>
                      <a:pt x="868" y="433"/>
                    </a:cubicBezTo>
                    <a:lnTo>
                      <a:pt x="868" y="433"/>
                    </a:lnTo>
                    <a:lnTo>
                      <a:pt x="868" y="433"/>
                    </a:lnTo>
                    <a:lnTo>
                      <a:pt x="868" y="402"/>
                    </a:ln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68" y="341"/>
                    </a:cubicBezTo>
                    <a:lnTo>
                      <a:pt x="868" y="341"/>
                    </a:lnTo>
                    <a:lnTo>
                      <a:pt x="868" y="341"/>
                    </a:lnTo>
                    <a:cubicBezTo>
                      <a:pt x="868" y="309"/>
                      <a:pt x="868" y="309"/>
                      <a:pt x="868" y="309"/>
                    </a:cubicBezTo>
                    <a:lnTo>
                      <a:pt x="868" y="278"/>
                    </a:lnTo>
                    <a:lnTo>
                      <a:pt x="868" y="278"/>
                    </a:lnTo>
                    <a:lnTo>
                      <a:pt x="868" y="278"/>
                    </a:lnTo>
                    <a:lnTo>
                      <a:pt x="899" y="248"/>
                    </a:lnTo>
                    <a:cubicBezTo>
                      <a:pt x="899" y="248"/>
                      <a:pt x="899" y="248"/>
                      <a:pt x="899" y="217"/>
                    </a:cubicBezTo>
                    <a:lnTo>
                      <a:pt x="899" y="217"/>
                    </a:lnTo>
                    <a:lnTo>
                      <a:pt x="899" y="185"/>
                    </a:lnTo>
                    <a:lnTo>
                      <a:pt x="899" y="185"/>
                    </a:lnTo>
                    <a:cubicBezTo>
                      <a:pt x="868" y="185"/>
                      <a:pt x="868" y="185"/>
                      <a:pt x="868" y="185"/>
                    </a:cubicBezTo>
                    <a:cubicBezTo>
                      <a:pt x="868" y="185"/>
                      <a:pt x="868" y="185"/>
                      <a:pt x="836" y="154"/>
                    </a:cubicBezTo>
                    <a:lnTo>
                      <a:pt x="836" y="154"/>
                    </a:lnTo>
                    <a:lnTo>
                      <a:pt x="836" y="154"/>
                    </a:lnTo>
                    <a:cubicBezTo>
                      <a:pt x="836" y="154"/>
                      <a:pt x="836" y="154"/>
                      <a:pt x="806" y="15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775" y="124"/>
                    </a:ln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44" y="124"/>
                      <a:pt x="744" y="124"/>
                      <a:pt x="744" y="124"/>
                    </a:cubicBezTo>
                    <a:lnTo>
                      <a:pt x="744" y="124"/>
                    </a:lnTo>
                    <a:cubicBezTo>
                      <a:pt x="712" y="124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82" y="93"/>
                    </a:lnTo>
                    <a:lnTo>
                      <a:pt x="682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cubicBezTo>
                      <a:pt x="620" y="93"/>
                      <a:pt x="620" y="93"/>
                      <a:pt x="620" y="93"/>
                    </a:cubicBezTo>
                    <a:cubicBezTo>
                      <a:pt x="588" y="124"/>
                      <a:pt x="588" y="124"/>
                      <a:pt x="558" y="154"/>
                    </a:cubicBezTo>
                    <a:lnTo>
                      <a:pt x="558" y="154"/>
                    </a:lnTo>
                    <a:lnTo>
                      <a:pt x="558" y="154"/>
                    </a:lnTo>
                    <a:cubicBezTo>
                      <a:pt x="527" y="154"/>
                      <a:pt x="527" y="185"/>
                      <a:pt x="496" y="185"/>
                    </a:cubicBezTo>
                    <a:cubicBezTo>
                      <a:pt x="496" y="185"/>
                      <a:pt x="464" y="185"/>
                      <a:pt x="434" y="185"/>
                    </a:cubicBezTo>
                    <a:cubicBezTo>
                      <a:pt x="434" y="185"/>
                      <a:pt x="434" y="185"/>
                      <a:pt x="403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40" y="185"/>
                      <a:pt x="340" y="185"/>
                      <a:pt x="340" y="154"/>
                    </a:cubicBezTo>
                    <a:cubicBezTo>
                      <a:pt x="310" y="154"/>
                      <a:pt x="310" y="15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cubicBezTo>
                      <a:pt x="248" y="124"/>
                      <a:pt x="248" y="124"/>
                      <a:pt x="216" y="93"/>
                    </a:cubicBezTo>
                    <a:lnTo>
                      <a:pt x="216" y="93"/>
                    </a:lnTo>
                    <a:lnTo>
                      <a:pt x="216" y="93"/>
                    </a:lnTo>
                    <a:cubicBezTo>
                      <a:pt x="216" y="93"/>
                      <a:pt x="216" y="93"/>
                      <a:pt x="216" y="61"/>
                    </a:cubicBezTo>
                    <a:lnTo>
                      <a:pt x="186" y="61"/>
                    </a:lnTo>
                    <a:lnTo>
                      <a:pt x="186" y="61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55" y="0"/>
                      <a:pt x="155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124" y="30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124" y="30"/>
                      <a:pt x="124" y="30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cubicBezTo>
                      <a:pt x="62" y="61"/>
                      <a:pt x="31" y="30"/>
                      <a:pt x="31" y="30"/>
                    </a:cubicBezTo>
                    <a:lnTo>
                      <a:pt x="31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0" y="30"/>
                    </a:lnTo>
                    <a:cubicBezTo>
                      <a:pt x="31" y="30"/>
                      <a:pt x="31" y="30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54"/>
                      <a:pt x="62" y="15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54"/>
                      <a:pt x="6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78"/>
                      <a:pt x="92" y="278"/>
                      <a:pt x="92" y="309"/>
                    </a:cubicBezTo>
                    <a:lnTo>
                      <a:pt x="92" y="309"/>
                    </a:lnTo>
                    <a:cubicBezTo>
                      <a:pt x="92" y="309"/>
                      <a:pt x="92" y="309"/>
                      <a:pt x="92" y="341"/>
                    </a:cubicBez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cubicBezTo>
                      <a:pt x="124" y="341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402"/>
                      <a:pt x="155" y="402"/>
                      <a:pt x="155" y="402"/>
                    </a:cubicBezTo>
                    <a:lnTo>
                      <a:pt x="155" y="402"/>
                    </a:lnTo>
                    <a:lnTo>
                      <a:pt x="155" y="402"/>
                    </a:lnTo>
                    <a:cubicBezTo>
                      <a:pt x="186" y="402"/>
                      <a:pt x="186" y="402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216" y="433"/>
                      <a:pt x="216" y="465"/>
                      <a:pt x="216" y="465"/>
                    </a:cubicBezTo>
                    <a:lnTo>
                      <a:pt x="216" y="496"/>
                    </a:lnTo>
                    <a:lnTo>
                      <a:pt x="216" y="526"/>
                    </a:lnTo>
                    <a:lnTo>
                      <a:pt x="216" y="526"/>
                    </a:lnTo>
                    <a:lnTo>
                      <a:pt x="216" y="526"/>
                    </a:lnTo>
                    <a:cubicBezTo>
                      <a:pt x="216" y="557"/>
                      <a:pt x="248" y="557"/>
                      <a:pt x="248" y="557"/>
                    </a:cubicBezTo>
                    <a:lnTo>
                      <a:pt x="248" y="557"/>
                    </a:lnTo>
                    <a:lnTo>
                      <a:pt x="248" y="557"/>
                    </a:lnTo>
                    <a:lnTo>
                      <a:pt x="279" y="557"/>
                    </a:lnTo>
                    <a:cubicBezTo>
                      <a:pt x="310" y="557"/>
                      <a:pt x="340" y="557"/>
                      <a:pt x="340" y="589"/>
                    </a:cubicBezTo>
                    <a:lnTo>
                      <a:pt x="340" y="589"/>
                    </a:lnTo>
                    <a:cubicBezTo>
                      <a:pt x="340" y="620"/>
                      <a:pt x="372" y="620"/>
                      <a:pt x="372" y="650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403" y="681"/>
                      <a:pt x="403" y="713"/>
                      <a:pt x="403" y="713"/>
                    </a:cubicBezTo>
                    <a:cubicBezTo>
                      <a:pt x="464" y="713"/>
                      <a:pt x="464" y="744"/>
                      <a:pt x="496" y="744"/>
                    </a:cubicBezTo>
                    <a:lnTo>
                      <a:pt x="496" y="744"/>
                    </a:lnTo>
                    <a:cubicBezTo>
                      <a:pt x="527" y="774"/>
                      <a:pt x="527" y="774"/>
                      <a:pt x="558" y="774"/>
                    </a:cubicBezTo>
                    <a:lnTo>
                      <a:pt x="558" y="774"/>
                    </a:lnTo>
                    <a:cubicBezTo>
                      <a:pt x="588" y="774"/>
                      <a:pt x="588" y="774"/>
                      <a:pt x="588" y="774"/>
                    </a:cubicBezTo>
                    <a:cubicBezTo>
                      <a:pt x="588" y="774"/>
                      <a:pt x="588" y="774"/>
                      <a:pt x="620" y="744"/>
                    </a:cubicBezTo>
                    <a:lnTo>
                      <a:pt x="651" y="744"/>
                    </a:lnTo>
                    <a:cubicBezTo>
                      <a:pt x="651" y="744"/>
                      <a:pt x="651" y="744"/>
                      <a:pt x="682" y="744"/>
                    </a:cubicBezTo>
                    <a:cubicBezTo>
                      <a:pt x="712" y="744"/>
                      <a:pt x="712" y="774"/>
                      <a:pt x="712" y="805"/>
                    </a:cubicBezTo>
                    <a:cubicBezTo>
                      <a:pt x="712" y="805"/>
                      <a:pt x="712" y="805"/>
                      <a:pt x="712" y="837"/>
                    </a:cubicBezTo>
                    <a:lnTo>
                      <a:pt x="712" y="837"/>
                    </a:lnTo>
                    <a:lnTo>
                      <a:pt x="744" y="837"/>
                    </a:lnTo>
                    <a:cubicBezTo>
                      <a:pt x="775" y="868"/>
                      <a:pt x="775" y="868"/>
                      <a:pt x="806" y="868"/>
                    </a:cubicBezTo>
                    <a:cubicBezTo>
                      <a:pt x="836" y="868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37"/>
                      <a:pt x="930" y="837"/>
                      <a:pt x="930" y="868"/>
                    </a:cubicBezTo>
                    <a:lnTo>
                      <a:pt x="930" y="868"/>
                    </a:lnTo>
                    <a:cubicBezTo>
                      <a:pt x="930" y="837"/>
                      <a:pt x="930" y="805"/>
                      <a:pt x="960" y="805"/>
                    </a:cubicBezTo>
                    <a:cubicBezTo>
                      <a:pt x="960" y="774"/>
                      <a:pt x="992" y="774"/>
                      <a:pt x="992" y="774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37"/>
              <p:cNvSpPr/>
              <p:nvPr/>
            </p:nvSpPr>
            <p:spPr>
              <a:xfrm>
                <a:off x="5430838" y="2070100"/>
                <a:ext cx="57150" cy="68263"/>
              </a:xfrm>
              <a:custGeom>
                <a:rect b="b" l="l" r="r" t="t"/>
                <a:pathLst>
                  <a:path extrusionOk="0" h="188" w="157">
                    <a:moveTo>
                      <a:pt x="156" y="31"/>
                    </a:move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63" y="31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3"/>
                      <a:pt x="32" y="63"/>
                      <a:pt x="32" y="63"/>
                    </a:cubicBezTo>
                    <a:cubicBezTo>
                      <a:pt x="32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124"/>
                      <a:pt x="0" y="124"/>
                      <a:pt x="32" y="124"/>
                    </a:cubicBezTo>
                    <a:lnTo>
                      <a:pt x="32" y="155"/>
                    </a:lnTo>
                    <a:cubicBezTo>
                      <a:pt x="32" y="155"/>
                      <a:pt x="32" y="155"/>
                      <a:pt x="32" y="187"/>
                    </a:cubicBezTo>
                    <a:lnTo>
                      <a:pt x="32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cubicBezTo>
                      <a:pt x="93" y="155"/>
                      <a:pt x="93" y="155"/>
                      <a:pt x="93" y="155"/>
                    </a:cubicBezTo>
                    <a:cubicBezTo>
                      <a:pt x="93" y="155"/>
                      <a:pt x="93" y="155"/>
                      <a:pt x="93" y="124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56" y="3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37"/>
              <p:cNvSpPr/>
              <p:nvPr/>
            </p:nvSpPr>
            <p:spPr>
              <a:xfrm>
                <a:off x="5029200" y="1825625"/>
                <a:ext cx="390525" cy="625475"/>
              </a:xfrm>
              <a:custGeom>
                <a:rect b="b" l="l" r="r" t="t"/>
                <a:pathLst>
                  <a:path extrusionOk="0" h="1736" w="1086">
                    <a:moveTo>
                      <a:pt x="1085" y="805"/>
                    </a:moveTo>
                    <a:lnTo>
                      <a:pt x="1085" y="805"/>
                    </a:lnTo>
                    <a:lnTo>
                      <a:pt x="1085" y="805"/>
                    </a:lnTo>
                    <a:lnTo>
                      <a:pt x="1085" y="774"/>
                    </a:lnTo>
                    <a:cubicBezTo>
                      <a:pt x="1085" y="774"/>
                      <a:pt x="1085" y="774"/>
                      <a:pt x="1085" y="744"/>
                    </a:cubicBezTo>
                    <a:lnTo>
                      <a:pt x="1085" y="744"/>
                    </a:lnTo>
                    <a:lnTo>
                      <a:pt x="1085" y="744"/>
                    </a:lnTo>
                    <a:cubicBezTo>
                      <a:pt x="1055" y="744"/>
                      <a:pt x="1055" y="744"/>
                      <a:pt x="1055" y="712"/>
                    </a:cubicBezTo>
                    <a:lnTo>
                      <a:pt x="1055" y="712"/>
                    </a:lnTo>
                    <a:lnTo>
                      <a:pt x="1055" y="712"/>
                    </a:lnTo>
                    <a:lnTo>
                      <a:pt x="1055" y="712"/>
                    </a:lnTo>
                    <a:cubicBezTo>
                      <a:pt x="1055" y="681"/>
                      <a:pt x="1055" y="681"/>
                      <a:pt x="1085" y="681"/>
                    </a:cubicBezTo>
                    <a:lnTo>
                      <a:pt x="1085" y="681"/>
                    </a:lnTo>
                    <a:lnTo>
                      <a:pt x="1085" y="681"/>
                    </a:lnTo>
                    <a:lnTo>
                      <a:pt x="1085" y="681"/>
                    </a:lnTo>
                    <a:lnTo>
                      <a:pt x="1055" y="681"/>
                    </a:lnTo>
                    <a:cubicBezTo>
                      <a:pt x="1055" y="651"/>
                      <a:pt x="1055" y="651"/>
                      <a:pt x="1055" y="620"/>
                    </a:cubicBezTo>
                    <a:lnTo>
                      <a:pt x="1055" y="620"/>
                    </a:lnTo>
                    <a:lnTo>
                      <a:pt x="1055" y="620"/>
                    </a:lnTo>
                    <a:lnTo>
                      <a:pt x="1024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61" y="620"/>
                    </a:lnTo>
                    <a:cubicBezTo>
                      <a:pt x="961" y="620"/>
                      <a:pt x="961" y="620"/>
                      <a:pt x="931" y="620"/>
                    </a:cubicBezTo>
                    <a:cubicBezTo>
                      <a:pt x="931" y="620"/>
                      <a:pt x="931" y="620"/>
                      <a:pt x="931" y="588"/>
                    </a:cubicBezTo>
                    <a:lnTo>
                      <a:pt x="931" y="588"/>
                    </a:lnTo>
                    <a:cubicBezTo>
                      <a:pt x="868" y="588"/>
                      <a:pt x="868" y="588"/>
                      <a:pt x="868" y="557"/>
                    </a:cubicBezTo>
                    <a:lnTo>
                      <a:pt x="868" y="557"/>
                    </a:lnTo>
                    <a:lnTo>
                      <a:pt x="868" y="557"/>
                    </a:lnTo>
                    <a:cubicBezTo>
                      <a:pt x="868" y="557"/>
                      <a:pt x="868" y="557"/>
                      <a:pt x="837" y="557"/>
                    </a:cubicBezTo>
                    <a:lnTo>
                      <a:pt x="837" y="557"/>
                    </a:lnTo>
                    <a:lnTo>
                      <a:pt x="837" y="557"/>
                    </a:lnTo>
                    <a:lnTo>
                      <a:pt x="807" y="557"/>
                    </a:lnTo>
                    <a:lnTo>
                      <a:pt x="807" y="557"/>
                    </a:lnTo>
                    <a:cubicBezTo>
                      <a:pt x="776" y="557"/>
                      <a:pt x="776" y="557"/>
                      <a:pt x="776" y="557"/>
                    </a:cubicBezTo>
                    <a:cubicBezTo>
                      <a:pt x="776" y="527"/>
                      <a:pt x="744" y="527"/>
                      <a:pt x="744" y="527"/>
                    </a:cubicBezTo>
                    <a:lnTo>
                      <a:pt x="744" y="527"/>
                    </a:lnTo>
                    <a:lnTo>
                      <a:pt x="744" y="527"/>
                    </a:lnTo>
                    <a:lnTo>
                      <a:pt x="744" y="527"/>
                    </a:lnTo>
                    <a:cubicBezTo>
                      <a:pt x="713" y="527"/>
                      <a:pt x="713" y="527"/>
                      <a:pt x="713" y="527"/>
                    </a:cubicBezTo>
                    <a:lnTo>
                      <a:pt x="713" y="527"/>
                    </a:lnTo>
                    <a:cubicBezTo>
                      <a:pt x="683" y="527"/>
                      <a:pt x="683" y="496"/>
                      <a:pt x="683" y="496"/>
                    </a:cubicBezTo>
                    <a:lnTo>
                      <a:pt x="683" y="496"/>
                    </a:lnTo>
                    <a:lnTo>
                      <a:pt x="683" y="496"/>
                    </a:lnTo>
                    <a:lnTo>
                      <a:pt x="652" y="496"/>
                    </a:lnTo>
                    <a:cubicBezTo>
                      <a:pt x="652" y="496"/>
                      <a:pt x="652" y="496"/>
                      <a:pt x="620" y="496"/>
                    </a:cubicBezTo>
                    <a:cubicBezTo>
                      <a:pt x="620" y="496"/>
                      <a:pt x="620" y="496"/>
                      <a:pt x="620" y="464"/>
                    </a:cubicBezTo>
                    <a:cubicBezTo>
                      <a:pt x="620" y="464"/>
                      <a:pt x="620" y="464"/>
                      <a:pt x="620" y="433"/>
                    </a:cubicBezTo>
                    <a:lnTo>
                      <a:pt x="620" y="433"/>
                    </a:lnTo>
                    <a:cubicBezTo>
                      <a:pt x="620" y="433"/>
                      <a:pt x="620" y="433"/>
                      <a:pt x="620" y="403"/>
                    </a:cubicBezTo>
                    <a:lnTo>
                      <a:pt x="620" y="403"/>
                    </a:lnTo>
                    <a:lnTo>
                      <a:pt x="620" y="403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0"/>
                    </a:cubicBezTo>
                    <a:lnTo>
                      <a:pt x="620" y="340"/>
                    </a:lnTo>
                    <a:lnTo>
                      <a:pt x="620" y="340"/>
                    </a:lnTo>
                    <a:cubicBezTo>
                      <a:pt x="620" y="340"/>
                      <a:pt x="620" y="340"/>
                      <a:pt x="589" y="340"/>
                    </a:cubicBezTo>
                    <a:lnTo>
                      <a:pt x="589" y="340"/>
                    </a:lnTo>
                    <a:lnTo>
                      <a:pt x="58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28" y="309"/>
                    </a:lnTo>
                    <a:cubicBezTo>
                      <a:pt x="528" y="279"/>
                      <a:pt x="528" y="279"/>
                      <a:pt x="528" y="279"/>
                    </a:cubicBezTo>
                    <a:lnTo>
                      <a:pt x="528" y="279"/>
                    </a:lnTo>
                    <a:lnTo>
                      <a:pt x="528" y="248"/>
                    </a:lnTo>
                    <a:lnTo>
                      <a:pt x="528" y="248"/>
                    </a:lnTo>
                    <a:cubicBezTo>
                      <a:pt x="528" y="216"/>
                      <a:pt x="528" y="216"/>
                      <a:pt x="528" y="216"/>
                    </a:cubicBezTo>
                    <a:lnTo>
                      <a:pt x="528" y="216"/>
                    </a:lnTo>
                    <a:cubicBezTo>
                      <a:pt x="528" y="185"/>
                      <a:pt x="559" y="185"/>
                      <a:pt x="559" y="185"/>
                    </a:cubicBez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cubicBezTo>
                      <a:pt x="559" y="185"/>
                      <a:pt x="559" y="185"/>
                      <a:pt x="559" y="155"/>
                    </a:cubicBezTo>
                    <a:cubicBezTo>
                      <a:pt x="528" y="155"/>
                      <a:pt x="528" y="124"/>
                      <a:pt x="528" y="124"/>
                    </a:cubicBezTo>
                    <a:lnTo>
                      <a:pt x="559" y="92"/>
                    </a:lnTo>
                    <a:lnTo>
                      <a:pt x="559" y="92"/>
                    </a:lnTo>
                    <a:cubicBezTo>
                      <a:pt x="589" y="92"/>
                      <a:pt x="589" y="92"/>
                      <a:pt x="589" y="92"/>
                    </a:cubicBezTo>
                    <a:cubicBezTo>
                      <a:pt x="589" y="92"/>
                      <a:pt x="589" y="61"/>
                      <a:pt x="620" y="61"/>
                    </a:cubicBezTo>
                    <a:lnTo>
                      <a:pt x="620" y="31"/>
                    </a:lnTo>
                    <a:cubicBezTo>
                      <a:pt x="620" y="31"/>
                      <a:pt x="620" y="31"/>
                      <a:pt x="589" y="0"/>
                    </a:cubicBezTo>
                    <a:lnTo>
                      <a:pt x="589" y="0"/>
                    </a:lnTo>
                    <a:lnTo>
                      <a:pt x="589" y="0"/>
                    </a:lnTo>
                    <a:cubicBezTo>
                      <a:pt x="559" y="31"/>
                      <a:pt x="55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8" y="31"/>
                    </a:cubicBezTo>
                    <a:lnTo>
                      <a:pt x="528" y="31"/>
                    </a:lnTo>
                    <a:lnTo>
                      <a:pt x="528" y="31"/>
                    </a:lnTo>
                    <a:cubicBezTo>
                      <a:pt x="528" y="61"/>
                      <a:pt x="496" y="61"/>
                      <a:pt x="496" y="61"/>
                    </a:cubicBez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65" y="61"/>
                      <a:pt x="435" y="92"/>
                      <a:pt x="435" y="92"/>
                    </a:cubicBezTo>
                    <a:cubicBezTo>
                      <a:pt x="404" y="92"/>
                      <a:pt x="404" y="92"/>
                      <a:pt x="404" y="92"/>
                    </a:cubicBezTo>
                    <a:lnTo>
                      <a:pt x="372" y="124"/>
                    </a:lnTo>
                    <a:cubicBezTo>
                      <a:pt x="372" y="124"/>
                      <a:pt x="372" y="92"/>
                      <a:pt x="341" y="92"/>
                    </a:cubicBezTo>
                    <a:cubicBezTo>
                      <a:pt x="341" y="92"/>
                      <a:pt x="341" y="92"/>
                      <a:pt x="311" y="92"/>
                    </a:cubicBezTo>
                    <a:lnTo>
                      <a:pt x="311" y="92"/>
                    </a:lnTo>
                    <a:lnTo>
                      <a:pt x="311" y="92"/>
                    </a:lnTo>
                    <a:lnTo>
                      <a:pt x="341" y="92"/>
                    </a:lnTo>
                    <a:lnTo>
                      <a:pt x="341" y="92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55"/>
                      <a:pt x="372" y="155"/>
                      <a:pt x="372" y="155"/>
                    </a:cubicBezTo>
                    <a:cubicBezTo>
                      <a:pt x="372" y="185"/>
                      <a:pt x="372" y="185"/>
                      <a:pt x="372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72" y="185"/>
                      <a:pt x="372" y="185"/>
                      <a:pt x="372" y="216"/>
                    </a:cubicBezTo>
                    <a:cubicBezTo>
                      <a:pt x="372" y="216"/>
                      <a:pt x="404" y="216"/>
                      <a:pt x="404" y="248"/>
                    </a:cubicBezTo>
                    <a:lnTo>
                      <a:pt x="404" y="248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lnTo>
                      <a:pt x="341" y="279"/>
                    </a:lnTo>
                    <a:cubicBezTo>
                      <a:pt x="341" y="279"/>
                      <a:pt x="341" y="279"/>
                      <a:pt x="341" y="309"/>
                    </a:cubicBezTo>
                    <a:lnTo>
                      <a:pt x="341" y="309"/>
                    </a:lnTo>
                    <a:lnTo>
                      <a:pt x="341" y="309"/>
                    </a:lnTo>
                    <a:lnTo>
                      <a:pt x="341" y="340"/>
                    </a:lnTo>
                    <a:lnTo>
                      <a:pt x="341" y="340"/>
                    </a:lnTo>
                    <a:cubicBezTo>
                      <a:pt x="341" y="340"/>
                      <a:pt x="341" y="340"/>
                      <a:pt x="311" y="372"/>
                    </a:cubicBezTo>
                    <a:cubicBezTo>
                      <a:pt x="311" y="372"/>
                      <a:pt x="311" y="403"/>
                      <a:pt x="280" y="403"/>
                    </a:cubicBezTo>
                    <a:lnTo>
                      <a:pt x="280" y="403"/>
                    </a:lnTo>
                    <a:lnTo>
                      <a:pt x="280" y="403"/>
                    </a:lnTo>
                    <a:cubicBezTo>
                      <a:pt x="280" y="433"/>
                      <a:pt x="248" y="433"/>
                      <a:pt x="217" y="464"/>
                    </a:cubicBezTo>
                    <a:lnTo>
                      <a:pt x="217" y="464"/>
                    </a:lnTo>
                    <a:cubicBezTo>
                      <a:pt x="217" y="464"/>
                      <a:pt x="217" y="464"/>
                      <a:pt x="217" y="496"/>
                    </a:cubicBezTo>
                    <a:cubicBezTo>
                      <a:pt x="217" y="496"/>
                      <a:pt x="217" y="496"/>
                      <a:pt x="187" y="527"/>
                    </a:cubicBezTo>
                    <a:lnTo>
                      <a:pt x="187" y="527"/>
                    </a:lnTo>
                    <a:lnTo>
                      <a:pt x="156" y="527"/>
                    </a:lnTo>
                    <a:lnTo>
                      <a:pt x="156" y="527"/>
                    </a:lnTo>
                    <a:cubicBezTo>
                      <a:pt x="124" y="557"/>
                      <a:pt x="124" y="557"/>
                      <a:pt x="124" y="557"/>
                    </a:cubicBezTo>
                    <a:cubicBezTo>
                      <a:pt x="124" y="557"/>
                      <a:pt x="94" y="557"/>
                      <a:pt x="94" y="527"/>
                    </a:cubicBezTo>
                    <a:cubicBezTo>
                      <a:pt x="94" y="557"/>
                      <a:pt x="94" y="557"/>
                      <a:pt x="94" y="557"/>
                    </a:cubicBezTo>
                    <a:lnTo>
                      <a:pt x="63" y="557"/>
                    </a:lnTo>
                    <a:lnTo>
                      <a:pt x="63" y="557"/>
                    </a:lnTo>
                    <a:cubicBezTo>
                      <a:pt x="94" y="557"/>
                      <a:pt x="94" y="557"/>
                      <a:pt x="94" y="557"/>
                    </a:cubicBezTo>
                    <a:lnTo>
                      <a:pt x="94" y="588"/>
                    </a:lnTo>
                    <a:lnTo>
                      <a:pt x="94" y="588"/>
                    </a:lnTo>
                    <a:lnTo>
                      <a:pt x="94" y="588"/>
                    </a:lnTo>
                    <a:cubicBezTo>
                      <a:pt x="94" y="620"/>
                      <a:pt x="94" y="620"/>
                      <a:pt x="94" y="620"/>
                    </a:cubicBezTo>
                    <a:lnTo>
                      <a:pt x="94" y="620"/>
                    </a:lnTo>
                    <a:cubicBezTo>
                      <a:pt x="124" y="620"/>
                      <a:pt x="124" y="620"/>
                      <a:pt x="124" y="651"/>
                    </a:cubicBezTo>
                    <a:lnTo>
                      <a:pt x="124" y="651"/>
                    </a:lnTo>
                    <a:cubicBezTo>
                      <a:pt x="156" y="651"/>
                      <a:pt x="156" y="681"/>
                      <a:pt x="156" y="681"/>
                    </a:cubicBezTo>
                    <a:cubicBezTo>
                      <a:pt x="156" y="712"/>
                      <a:pt x="156" y="712"/>
                      <a:pt x="156" y="712"/>
                    </a:cubicBezTo>
                    <a:lnTo>
                      <a:pt x="156" y="712"/>
                    </a:lnTo>
                    <a:cubicBezTo>
                      <a:pt x="156" y="744"/>
                      <a:pt x="156" y="744"/>
                      <a:pt x="156" y="744"/>
                    </a:cubicBezTo>
                    <a:lnTo>
                      <a:pt x="124" y="774"/>
                    </a:lnTo>
                    <a:lnTo>
                      <a:pt x="124" y="774"/>
                    </a:lnTo>
                    <a:lnTo>
                      <a:pt x="94" y="774"/>
                    </a:lnTo>
                    <a:lnTo>
                      <a:pt x="94" y="774"/>
                    </a:lnTo>
                    <a:lnTo>
                      <a:pt x="94" y="774"/>
                    </a:lnTo>
                    <a:cubicBezTo>
                      <a:pt x="63" y="774"/>
                      <a:pt x="63" y="774"/>
                      <a:pt x="31" y="774"/>
                    </a:cubicBezTo>
                    <a:lnTo>
                      <a:pt x="31" y="774"/>
                    </a:lnTo>
                    <a:lnTo>
                      <a:pt x="31" y="774"/>
                    </a:lnTo>
                    <a:cubicBezTo>
                      <a:pt x="31" y="774"/>
                      <a:pt x="31" y="774"/>
                      <a:pt x="0" y="774"/>
                    </a:cubicBezTo>
                    <a:lnTo>
                      <a:pt x="0" y="774"/>
                    </a:lnTo>
                    <a:cubicBezTo>
                      <a:pt x="31" y="774"/>
                      <a:pt x="31" y="774"/>
                      <a:pt x="31" y="805"/>
                    </a:cubicBezTo>
                    <a:lnTo>
                      <a:pt x="31" y="805"/>
                    </a:lnTo>
                    <a:lnTo>
                      <a:pt x="63" y="805"/>
                    </a:lnTo>
                    <a:cubicBezTo>
                      <a:pt x="63" y="805"/>
                      <a:pt x="63" y="805"/>
                      <a:pt x="94" y="805"/>
                    </a:cubicBezTo>
                    <a:lnTo>
                      <a:pt x="124" y="805"/>
                    </a:lnTo>
                    <a:cubicBezTo>
                      <a:pt x="124" y="836"/>
                      <a:pt x="124" y="836"/>
                      <a:pt x="124" y="868"/>
                    </a:cubicBezTo>
                    <a:cubicBezTo>
                      <a:pt x="94" y="868"/>
                      <a:pt x="94" y="868"/>
                      <a:pt x="94" y="868"/>
                    </a:cubicBezTo>
                    <a:cubicBezTo>
                      <a:pt x="94" y="868"/>
                      <a:pt x="94" y="898"/>
                      <a:pt x="63" y="898"/>
                    </a:cubicBezTo>
                    <a:lnTo>
                      <a:pt x="63" y="868"/>
                    </a:lnTo>
                    <a:cubicBezTo>
                      <a:pt x="63" y="898"/>
                      <a:pt x="63" y="898"/>
                      <a:pt x="63" y="898"/>
                    </a:cubicBezTo>
                    <a:cubicBezTo>
                      <a:pt x="94" y="898"/>
                      <a:pt x="94" y="898"/>
                      <a:pt x="94" y="929"/>
                    </a:cubicBezTo>
                    <a:lnTo>
                      <a:pt x="94" y="929"/>
                    </a:lnTo>
                    <a:lnTo>
                      <a:pt x="124" y="929"/>
                    </a:lnTo>
                    <a:cubicBezTo>
                      <a:pt x="124" y="929"/>
                      <a:pt x="124" y="929"/>
                      <a:pt x="156" y="929"/>
                    </a:cubicBezTo>
                    <a:lnTo>
                      <a:pt x="156" y="929"/>
                    </a:lnTo>
                    <a:cubicBezTo>
                      <a:pt x="187" y="929"/>
                      <a:pt x="187" y="929"/>
                      <a:pt x="187" y="929"/>
                    </a:cubicBezTo>
                    <a:cubicBezTo>
                      <a:pt x="187" y="898"/>
                      <a:pt x="187" y="898"/>
                      <a:pt x="187" y="898"/>
                    </a:cubicBezTo>
                    <a:lnTo>
                      <a:pt x="217" y="868"/>
                    </a:lnTo>
                    <a:cubicBezTo>
                      <a:pt x="280" y="681"/>
                      <a:pt x="280" y="681"/>
                      <a:pt x="280" y="681"/>
                    </a:cubicBezTo>
                    <a:cubicBezTo>
                      <a:pt x="248" y="868"/>
                      <a:pt x="248" y="868"/>
                      <a:pt x="248" y="868"/>
                    </a:cubicBezTo>
                    <a:lnTo>
                      <a:pt x="248" y="898"/>
                    </a:lnTo>
                    <a:lnTo>
                      <a:pt x="248" y="898"/>
                    </a:lnTo>
                    <a:cubicBezTo>
                      <a:pt x="248" y="929"/>
                      <a:pt x="248" y="929"/>
                      <a:pt x="248" y="929"/>
                    </a:cubicBezTo>
                    <a:lnTo>
                      <a:pt x="248" y="929"/>
                    </a:lnTo>
                    <a:cubicBezTo>
                      <a:pt x="280" y="960"/>
                      <a:pt x="248" y="992"/>
                      <a:pt x="248" y="992"/>
                    </a:cubicBezTo>
                    <a:cubicBezTo>
                      <a:pt x="248" y="1022"/>
                      <a:pt x="248" y="1022"/>
                      <a:pt x="248" y="1022"/>
                    </a:cubicBezTo>
                    <a:lnTo>
                      <a:pt x="248" y="1022"/>
                    </a:lnTo>
                    <a:cubicBezTo>
                      <a:pt x="248" y="1053"/>
                      <a:pt x="248" y="1053"/>
                      <a:pt x="248" y="1053"/>
                    </a:cubicBezTo>
                    <a:cubicBezTo>
                      <a:pt x="248" y="1084"/>
                      <a:pt x="248" y="1084"/>
                      <a:pt x="248" y="1116"/>
                    </a:cubicBezTo>
                    <a:lnTo>
                      <a:pt x="248" y="1116"/>
                    </a:lnTo>
                    <a:cubicBezTo>
                      <a:pt x="248" y="1116"/>
                      <a:pt x="248" y="1146"/>
                      <a:pt x="280" y="1146"/>
                    </a:cubicBezTo>
                    <a:cubicBezTo>
                      <a:pt x="280" y="1146"/>
                      <a:pt x="280" y="1177"/>
                      <a:pt x="280" y="1208"/>
                    </a:cubicBezTo>
                    <a:cubicBezTo>
                      <a:pt x="280" y="1208"/>
                      <a:pt x="280" y="1240"/>
                      <a:pt x="311" y="1301"/>
                    </a:cubicBezTo>
                    <a:cubicBezTo>
                      <a:pt x="311" y="1331"/>
                      <a:pt x="311" y="1331"/>
                      <a:pt x="341" y="1331"/>
                    </a:cubicBezTo>
                    <a:cubicBezTo>
                      <a:pt x="341" y="1363"/>
                      <a:pt x="341" y="1363"/>
                      <a:pt x="341" y="1424"/>
                    </a:cubicBezTo>
                    <a:cubicBezTo>
                      <a:pt x="341" y="1455"/>
                      <a:pt x="372" y="1487"/>
                      <a:pt x="372" y="1487"/>
                    </a:cubicBezTo>
                    <a:cubicBezTo>
                      <a:pt x="372" y="1487"/>
                      <a:pt x="372" y="1517"/>
                      <a:pt x="404" y="1517"/>
                    </a:cubicBezTo>
                    <a:cubicBezTo>
                      <a:pt x="404" y="1517"/>
                      <a:pt x="404" y="1517"/>
                      <a:pt x="404" y="1548"/>
                    </a:cubicBezTo>
                    <a:cubicBezTo>
                      <a:pt x="404" y="1548"/>
                      <a:pt x="404" y="1548"/>
                      <a:pt x="435" y="1579"/>
                    </a:cubicBezTo>
                    <a:lnTo>
                      <a:pt x="435" y="1579"/>
                    </a:lnTo>
                    <a:cubicBezTo>
                      <a:pt x="435" y="1579"/>
                      <a:pt x="435" y="1579"/>
                      <a:pt x="435" y="1611"/>
                    </a:cubicBezTo>
                    <a:lnTo>
                      <a:pt x="435" y="1611"/>
                    </a:lnTo>
                    <a:cubicBezTo>
                      <a:pt x="435" y="1641"/>
                      <a:pt x="435" y="1641"/>
                      <a:pt x="435" y="1672"/>
                    </a:cubicBezTo>
                    <a:cubicBezTo>
                      <a:pt x="465" y="1703"/>
                      <a:pt x="465" y="1703"/>
                      <a:pt x="465" y="1703"/>
                    </a:cubicBez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528" y="1735"/>
                    </a:lnTo>
                    <a:cubicBezTo>
                      <a:pt x="528" y="1703"/>
                      <a:pt x="528" y="1672"/>
                      <a:pt x="559" y="1672"/>
                    </a:cubicBezTo>
                    <a:lnTo>
                      <a:pt x="559" y="1672"/>
                    </a:lnTo>
                    <a:lnTo>
                      <a:pt x="559" y="1672"/>
                    </a:lnTo>
                    <a:lnTo>
                      <a:pt x="589" y="1672"/>
                    </a:lnTo>
                    <a:lnTo>
                      <a:pt x="589" y="1672"/>
                    </a:lnTo>
                    <a:lnTo>
                      <a:pt x="589" y="1641"/>
                    </a:lnTo>
                    <a:cubicBezTo>
                      <a:pt x="589" y="1641"/>
                      <a:pt x="589" y="1641"/>
                      <a:pt x="589" y="1611"/>
                    </a:cubicBezTo>
                    <a:lnTo>
                      <a:pt x="589" y="1611"/>
                    </a:lnTo>
                    <a:lnTo>
                      <a:pt x="589" y="1579"/>
                    </a:lnTo>
                    <a:lnTo>
                      <a:pt x="589" y="1579"/>
                    </a:lnTo>
                    <a:cubicBezTo>
                      <a:pt x="589" y="1548"/>
                      <a:pt x="589" y="1548"/>
                      <a:pt x="589" y="1517"/>
                    </a:cubicBezTo>
                    <a:lnTo>
                      <a:pt x="589" y="1517"/>
                    </a:lnTo>
                    <a:lnTo>
                      <a:pt x="589" y="1517"/>
                    </a:lnTo>
                    <a:cubicBezTo>
                      <a:pt x="589" y="1487"/>
                      <a:pt x="620" y="1455"/>
                      <a:pt x="620" y="1455"/>
                    </a:cubicBezTo>
                    <a:cubicBezTo>
                      <a:pt x="620" y="1424"/>
                      <a:pt x="620" y="1424"/>
                      <a:pt x="620" y="1424"/>
                    </a:cubicBezTo>
                    <a:lnTo>
                      <a:pt x="620" y="1424"/>
                    </a:lnTo>
                    <a:cubicBezTo>
                      <a:pt x="620" y="1424"/>
                      <a:pt x="620" y="1424"/>
                      <a:pt x="620" y="1393"/>
                    </a:cubicBezTo>
                    <a:lnTo>
                      <a:pt x="620" y="1393"/>
                    </a:lnTo>
                    <a:cubicBezTo>
                      <a:pt x="589" y="1363"/>
                      <a:pt x="620" y="1301"/>
                      <a:pt x="620" y="1301"/>
                    </a:cubicBezTo>
                    <a:cubicBezTo>
                      <a:pt x="620" y="1270"/>
                      <a:pt x="652" y="1270"/>
                      <a:pt x="683" y="1240"/>
                    </a:cubicBezTo>
                    <a:lnTo>
                      <a:pt x="683" y="1240"/>
                    </a:lnTo>
                    <a:cubicBezTo>
                      <a:pt x="683" y="1208"/>
                      <a:pt x="713" y="1208"/>
                      <a:pt x="713" y="1208"/>
                    </a:cubicBezTo>
                    <a:lnTo>
                      <a:pt x="744" y="1208"/>
                    </a:lnTo>
                    <a:lnTo>
                      <a:pt x="744" y="1208"/>
                    </a:lnTo>
                    <a:lnTo>
                      <a:pt x="744" y="1208"/>
                    </a:lnTo>
                    <a:cubicBezTo>
                      <a:pt x="744" y="1177"/>
                      <a:pt x="744" y="1177"/>
                      <a:pt x="776" y="1146"/>
                    </a:cubicBezTo>
                    <a:lnTo>
                      <a:pt x="807" y="1116"/>
                    </a:lnTo>
                    <a:lnTo>
                      <a:pt x="807" y="1116"/>
                    </a:lnTo>
                    <a:lnTo>
                      <a:pt x="807" y="1116"/>
                    </a:lnTo>
                    <a:cubicBezTo>
                      <a:pt x="837" y="1116"/>
                      <a:pt x="837" y="1084"/>
                      <a:pt x="868" y="1084"/>
                    </a:cubicBezTo>
                    <a:lnTo>
                      <a:pt x="868" y="1084"/>
                    </a:lnTo>
                    <a:cubicBezTo>
                      <a:pt x="868" y="1053"/>
                      <a:pt x="868" y="1053"/>
                      <a:pt x="900" y="1022"/>
                    </a:cubicBezTo>
                    <a:lnTo>
                      <a:pt x="900" y="1022"/>
                    </a:lnTo>
                    <a:cubicBezTo>
                      <a:pt x="900" y="1022"/>
                      <a:pt x="931" y="1022"/>
                      <a:pt x="931" y="992"/>
                    </a:cubicBezTo>
                    <a:lnTo>
                      <a:pt x="961" y="992"/>
                    </a:lnTo>
                    <a:lnTo>
                      <a:pt x="961" y="992"/>
                    </a:lnTo>
                    <a:cubicBezTo>
                      <a:pt x="961" y="992"/>
                      <a:pt x="961" y="992"/>
                      <a:pt x="992" y="960"/>
                    </a:cubicBez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cubicBezTo>
                      <a:pt x="992" y="929"/>
                      <a:pt x="992" y="929"/>
                      <a:pt x="992" y="898"/>
                    </a:cubicBezTo>
                    <a:lnTo>
                      <a:pt x="992" y="898"/>
                    </a:lnTo>
                    <a:cubicBezTo>
                      <a:pt x="1024" y="898"/>
                      <a:pt x="1024" y="868"/>
                      <a:pt x="1024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36"/>
                    </a:lnTo>
                    <a:cubicBezTo>
                      <a:pt x="1085" y="836"/>
                      <a:pt x="1085" y="836"/>
                      <a:pt x="1085" y="836"/>
                    </a:cubicBezTo>
                    <a:lnTo>
                      <a:pt x="1085" y="836"/>
                    </a:lnTo>
                    <a:lnTo>
                      <a:pt x="1085" y="836"/>
                    </a:lnTo>
                    <a:lnTo>
                      <a:pt x="1085" y="805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37"/>
              <p:cNvSpPr/>
              <p:nvPr/>
            </p:nvSpPr>
            <p:spPr>
              <a:xfrm>
                <a:off x="4895850" y="1801813"/>
                <a:ext cx="290513" cy="290512"/>
              </a:xfrm>
              <a:custGeom>
                <a:rect b="b" l="l" r="r" t="t"/>
                <a:pathLst>
                  <a:path extrusionOk="0" h="808" w="808">
                    <a:moveTo>
                      <a:pt x="372" y="775"/>
                    </a:move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403" y="775"/>
                      <a:pt x="403" y="775"/>
                      <a:pt x="403" y="775"/>
                    </a:cubicBezTo>
                    <a:lnTo>
                      <a:pt x="435" y="775"/>
                    </a:lnTo>
                    <a:lnTo>
                      <a:pt x="435" y="775"/>
                    </a:lnTo>
                    <a:lnTo>
                      <a:pt x="435" y="775"/>
                    </a:lnTo>
                    <a:cubicBezTo>
                      <a:pt x="466" y="775"/>
                      <a:pt x="466" y="775"/>
                      <a:pt x="466" y="775"/>
                    </a:cubicBezTo>
                    <a:lnTo>
                      <a:pt x="466" y="775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cubicBezTo>
                      <a:pt x="466" y="744"/>
                      <a:pt x="435" y="744"/>
                      <a:pt x="435" y="714"/>
                    </a:cubicBezTo>
                    <a:lnTo>
                      <a:pt x="435" y="683"/>
                    </a:lnTo>
                    <a:lnTo>
                      <a:pt x="435" y="683"/>
                    </a:lnTo>
                    <a:lnTo>
                      <a:pt x="435" y="683"/>
                    </a:lnTo>
                    <a:cubicBezTo>
                      <a:pt x="403" y="683"/>
                      <a:pt x="403" y="683"/>
                      <a:pt x="403" y="683"/>
                    </a:cubicBezTo>
                    <a:cubicBezTo>
                      <a:pt x="403" y="651"/>
                      <a:pt x="403" y="651"/>
                      <a:pt x="403" y="620"/>
                    </a:cubicBezTo>
                    <a:lnTo>
                      <a:pt x="403" y="590"/>
                    </a:lnTo>
                    <a:lnTo>
                      <a:pt x="403" y="590"/>
                    </a:lnTo>
                    <a:cubicBezTo>
                      <a:pt x="403" y="559"/>
                      <a:pt x="435" y="559"/>
                      <a:pt x="435" y="559"/>
                    </a:cubicBezTo>
                    <a:cubicBezTo>
                      <a:pt x="435" y="527"/>
                      <a:pt x="466" y="527"/>
                      <a:pt x="466" y="527"/>
                    </a:cubicBezTo>
                    <a:lnTo>
                      <a:pt x="466" y="527"/>
                    </a:lnTo>
                    <a:lnTo>
                      <a:pt x="466" y="527"/>
                    </a:lnTo>
                    <a:lnTo>
                      <a:pt x="466" y="527"/>
                    </a:lnTo>
                    <a:cubicBezTo>
                      <a:pt x="496" y="527"/>
                      <a:pt x="496" y="527"/>
                      <a:pt x="496" y="559"/>
                    </a:cubicBezTo>
                    <a:lnTo>
                      <a:pt x="496" y="559"/>
                    </a:lnTo>
                    <a:cubicBezTo>
                      <a:pt x="528" y="527"/>
                      <a:pt x="528" y="527"/>
                      <a:pt x="528" y="527"/>
                    </a:cubicBezTo>
                    <a:lnTo>
                      <a:pt x="528" y="527"/>
                    </a:lnTo>
                    <a:cubicBezTo>
                      <a:pt x="528" y="496"/>
                      <a:pt x="528" y="496"/>
                      <a:pt x="559" y="496"/>
                    </a:cubicBezTo>
                    <a:cubicBezTo>
                      <a:pt x="559" y="496"/>
                      <a:pt x="559" y="496"/>
                      <a:pt x="559" y="466"/>
                    </a:cubicBezTo>
                    <a:lnTo>
                      <a:pt x="589" y="466"/>
                    </a:lnTo>
                    <a:cubicBezTo>
                      <a:pt x="589" y="466"/>
                      <a:pt x="589" y="466"/>
                      <a:pt x="620" y="435"/>
                    </a:cubicBezTo>
                    <a:lnTo>
                      <a:pt x="620" y="435"/>
                    </a:lnTo>
                    <a:lnTo>
                      <a:pt x="620" y="435"/>
                    </a:lnTo>
                    <a:lnTo>
                      <a:pt x="620" y="435"/>
                    </a:lnTo>
                    <a:cubicBezTo>
                      <a:pt x="620" y="403"/>
                      <a:pt x="620" y="403"/>
                      <a:pt x="652" y="403"/>
                    </a:cubicBezTo>
                    <a:lnTo>
                      <a:pt x="652" y="403"/>
                    </a:lnTo>
                    <a:lnTo>
                      <a:pt x="652" y="403"/>
                    </a:lnTo>
                    <a:cubicBezTo>
                      <a:pt x="652" y="372"/>
                      <a:pt x="652" y="372"/>
                      <a:pt x="683" y="372"/>
                    </a:cubicBezTo>
                    <a:cubicBezTo>
                      <a:pt x="683" y="342"/>
                      <a:pt x="683" y="342"/>
                      <a:pt x="683" y="342"/>
                    </a:cubicBezTo>
                    <a:cubicBezTo>
                      <a:pt x="683" y="311"/>
                      <a:pt x="683" y="311"/>
                      <a:pt x="683" y="311"/>
                    </a:cubicBez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cubicBezTo>
                      <a:pt x="683" y="279"/>
                      <a:pt x="683" y="279"/>
                      <a:pt x="652" y="279"/>
                    </a:cubicBezTo>
                    <a:cubicBezTo>
                      <a:pt x="652" y="248"/>
                      <a:pt x="652" y="248"/>
                      <a:pt x="652" y="248"/>
                    </a:cubicBezTo>
                    <a:cubicBezTo>
                      <a:pt x="652" y="218"/>
                      <a:pt x="652" y="218"/>
                      <a:pt x="652" y="218"/>
                    </a:cubicBez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55"/>
                    </a:lnTo>
                    <a:cubicBezTo>
                      <a:pt x="652" y="155"/>
                      <a:pt x="652" y="155"/>
                      <a:pt x="652" y="124"/>
                    </a:cubicBezTo>
                    <a:cubicBezTo>
                      <a:pt x="652" y="124"/>
                      <a:pt x="652" y="124"/>
                      <a:pt x="652" y="94"/>
                    </a:cubicBezTo>
                    <a:lnTo>
                      <a:pt x="652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cubicBezTo>
                      <a:pt x="713" y="94"/>
                      <a:pt x="713" y="9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76" y="94"/>
                      <a:pt x="776" y="94"/>
                      <a:pt x="776" y="94"/>
                    </a:cubicBezTo>
                    <a:cubicBezTo>
                      <a:pt x="807" y="94"/>
                      <a:pt x="807" y="94"/>
                      <a:pt x="807" y="94"/>
                    </a:cubicBezTo>
                    <a:lnTo>
                      <a:pt x="776" y="94"/>
                    </a:lnTo>
                    <a:lnTo>
                      <a:pt x="776" y="63"/>
                    </a:lnTo>
                    <a:lnTo>
                      <a:pt x="744" y="63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683" y="0"/>
                    </a:lnTo>
                    <a:cubicBezTo>
                      <a:pt x="683" y="0"/>
                      <a:pt x="683" y="0"/>
                      <a:pt x="652" y="0"/>
                    </a:cubicBezTo>
                    <a:cubicBezTo>
                      <a:pt x="652" y="0"/>
                      <a:pt x="652" y="0"/>
                      <a:pt x="620" y="31"/>
                    </a:cubicBez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620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59" y="31"/>
                    </a:lnTo>
                    <a:cubicBezTo>
                      <a:pt x="559" y="31"/>
                      <a:pt x="559" y="31"/>
                      <a:pt x="559" y="63"/>
                    </a:cubicBezTo>
                    <a:lnTo>
                      <a:pt x="559" y="63"/>
                    </a:lnTo>
                    <a:lnTo>
                      <a:pt x="559" y="63"/>
                    </a:lnTo>
                    <a:cubicBezTo>
                      <a:pt x="559" y="63"/>
                      <a:pt x="559" y="63"/>
                      <a:pt x="559" y="94"/>
                    </a:cubicBezTo>
                    <a:lnTo>
                      <a:pt x="559" y="94"/>
                    </a:lnTo>
                    <a:lnTo>
                      <a:pt x="559" y="94"/>
                    </a:lnTo>
                    <a:lnTo>
                      <a:pt x="559" y="94"/>
                    </a:lnTo>
                    <a:cubicBezTo>
                      <a:pt x="559" y="124"/>
                      <a:pt x="559" y="155"/>
                      <a:pt x="528" y="155"/>
                    </a:cubicBezTo>
                    <a:lnTo>
                      <a:pt x="528" y="155"/>
                    </a:lnTo>
                    <a:lnTo>
                      <a:pt x="528" y="155"/>
                    </a:lnTo>
                    <a:lnTo>
                      <a:pt x="528" y="155"/>
                    </a:lnTo>
                    <a:cubicBezTo>
                      <a:pt x="528" y="187"/>
                      <a:pt x="528" y="218"/>
                      <a:pt x="496" y="218"/>
                    </a:cubicBezTo>
                    <a:lnTo>
                      <a:pt x="496" y="218"/>
                    </a:lnTo>
                    <a:lnTo>
                      <a:pt x="496" y="218"/>
                    </a:lnTo>
                    <a:cubicBezTo>
                      <a:pt x="466" y="248"/>
                      <a:pt x="466" y="248"/>
                      <a:pt x="466" y="248"/>
                    </a:cubicBezTo>
                    <a:lnTo>
                      <a:pt x="466" y="248"/>
                    </a:lnTo>
                    <a:cubicBezTo>
                      <a:pt x="466" y="279"/>
                      <a:pt x="435" y="279"/>
                      <a:pt x="435" y="279"/>
                    </a:cubicBezTo>
                    <a:lnTo>
                      <a:pt x="435" y="279"/>
                    </a:lnTo>
                    <a:lnTo>
                      <a:pt x="435" y="279"/>
                    </a:lnTo>
                    <a:lnTo>
                      <a:pt x="435" y="279"/>
                    </a:lnTo>
                    <a:cubicBezTo>
                      <a:pt x="435" y="311"/>
                      <a:pt x="435" y="311"/>
                      <a:pt x="435" y="311"/>
                    </a:cubicBezTo>
                    <a:lnTo>
                      <a:pt x="435" y="342"/>
                    </a:lnTo>
                    <a:lnTo>
                      <a:pt x="403" y="342"/>
                    </a:lnTo>
                    <a:lnTo>
                      <a:pt x="403" y="342"/>
                    </a:lnTo>
                    <a:cubicBezTo>
                      <a:pt x="403" y="372"/>
                      <a:pt x="403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2" y="372"/>
                      <a:pt x="342" y="342"/>
                    </a:cubicBezTo>
                    <a:lnTo>
                      <a:pt x="342" y="342"/>
                    </a:lnTo>
                    <a:cubicBezTo>
                      <a:pt x="342" y="342"/>
                      <a:pt x="342" y="342"/>
                      <a:pt x="342" y="372"/>
                    </a:cubicBezTo>
                    <a:lnTo>
                      <a:pt x="342" y="372"/>
                    </a:lnTo>
                    <a:lnTo>
                      <a:pt x="311" y="403"/>
                    </a:lnTo>
                    <a:lnTo>
                      <a:pt x="280" y="372"/>
                    </a:lnTo>
                    <a:cubicBezTo>
                      <a:pt x="280" y="403"/>
                      <a:pt x="280" y="403"/>
                      <a:pt x="280" y="403"/>
                    </a:cubicBezTo>
                    <a:lnTo>
                      <a:pt x="280" y="403"/>
                    </a:lnTo>
                    <a:cubicBezTo>
                      <a:pt x="280" y="435"/>
                      <a:pt x="280" y="435"/>
                      <a:pt x="280" y="435"/>
                    </a:cubicBezTo>
                    <a:cubicBezTo>
                      <a:pt x="280" y="466"/>
                      <a:pt x="280" y="466"/>
                      <a:pt x="248" y="466"/>
                    </a:cubicBezTo>
                    <a:lnTo>
                      <a:pt x="248" y="466"/>
                    </a:lnTo>
                    <a:cubicBezTo>
                      <a:pt x="218" y="466"/>
                      <a:pt x="218" y="466"/>
                      <a:pt x="218" y="466"/>
                    </a:cubicBezTo>
                    <a:lnTo>
                      <a:pt x="218" y="466"/>
                    </a:lnTo>
                    <a:lnTo>
                      <a:pt x="218" y="496"/>
                    </a:lnTo>
                    <a:lnTo>
                      <a:pt x="218" y="496"/>
                    </a:lnTo>
                    <a:cubicBezTo>
                      <a:pt x="187" y="496"/>
                      <a:pt x="187" y="496"/>
                      <a:pt x="187" y="496"/>
                    </a:cubicBezTo>
                    <a:lnTo>
                      <a:pt x="156" y="496"/>
                    </a:lnTo>
                    <a:lnTo>
                      <a:pt x="156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94" y="496"/>
                    </a:lnTo>
                    <a:cubicBezTo>
                      <a:pt x="94" y="496"/>
                      <a:pt x="63" y="496"/>
                      <a:pt x="32" y="496"/>
                    </a:cubicBezTo>
                    <a:lnTo>
                      <a:pt x="32" y="496"/>
                    </a:lnTo>
                    <a:cubicBezTo>
                      <a:pt x="63" y="496"/>
                      <a:pt x="63" y="527"/>
                      <a:pt x="63" y="527"/>
                    </a:cubicBezTo>
                    <a:lnTo>
                      <a:pt x="63" y="527"/>
                    </a:lnTo>
                    <a:lnTo>
                      <a:pt x="63" y="559"/>
                    </a:lnTo>
                    <a:cubicBezTo>
                      <a:pt x="63" y="559"/>
                      <a:pt x="63" y="559"/>
                      <a:pt x="63" y="590"/>
                    </a:cubicBezTo>
                    <a:cubicBezTo>
                      <a:pt x="94" y="590"/>
                      <a:pt x="94" y="590"/>
                      <a:pt x="94" y="590"/>
                    </a:cubicBezTo>
                    <a:lnTo>
                      <a:pt x="94" y="590"/>
                    </a:lnTo>
                    <a:lnTo>
                      <a:pt x="94" y="590"/>
                    </a:lnTo>
                    <a:lnTo>
                      <a:pt x="94" y="590"/>
                    </a:lnTo>
                    <a:cubicBezTo>
                      <a:pt x="94" y="620"/>
                      <a:pt x="94" y="620"/>
                      <a:pt x="94" y="620"/>
                    </a:cubicBezTo>
                    <a:cubicBezTo>
                      <a:pt x="94" y="651"/>
                      <a:pt x="94" y="651"/>
                      <a:pt x="94" y="651"/>
                    </a:cubicBezTo>
                    <a:cubicBezTo>
                      <a:pt x="94" y="683"/>
                      <a:pt x="63" y="683"/>
                      <a:pt x="63" y="683"/>
                    </a:cubicBezTo>
                    <a:cubicBezTo>
                      <a:pt x="32" y="683"/>
                      <a:pt x="32" y="683"/>
                      <a:pt x="32" y="683"/>
                    </a:cubicBezTo>
                    <a:cubicBezTo>
                      <a:pt x="32" y="683"/>
                      <a:pt x="0" y="683"/>
                      <a:pt x="0" y="714"/>
                    </a:cubicBezTo>
                    <a:lnTo>
                      <a:pt x="0" y="714"/>
                    </a:lnTo>
                    <a:cubicBezTo>
                      <a:pt x="32" y="714"/>
                      <a:pt x="32" y="714"/>
                      <a:pt x="32" y="714"/>
                    </a:cubicBezTo>
                    <a:cubicBezTo>
                      <a:pt x="63" y="714"/>
                      <a:pt x="94" y="714"/>
                      <a:pt x="124" y="683"/>
                    </a:cubicBezTo>
                    <a:lnTo>
                      <a:pt x="124" y="683"/>
                    </a:lnTo>
                    <a:cubicBezTo>
                      <a:pt x="156" y="683"/>
                      <a:pt x="156" y="714"/>
                      <a:pt x="156" y="714"/>
                    </a:cubicBezTo>
                    <a:lnTo>
                      <a:pt x="156" y="714"/>
                    </a:lnTo>
                    <a:lnTo>
                      <a:pt x="187" y="714"/>
                    </a:lnTo>
                    <a:cubicBezTo>
                      <a:pt x="218" y="714"/>
                      <a:pt x="218" y="683"/>
                      <a:pt x="218" y="683"/>
                    </a:cubicBezTo>
                    <a:lnTo>
                      <a:pt x="248" y="683"/>
                    </a:lnTo>
                    <a:lnTo>
                      <a:pt x="280" y="714"/>
                    </a:lnTo>
                    <a:lnTo>
                      <a:pt x="280" y="714"/>
                    </a:lnTo>
                    <a:cubicBezTo>
                      <a:pt x="280" y="744"/>
                      <a:pt x="311" y="744"/>
                      <a:pt x="311" y="775"/>
                    </a:cubicBezTo>
                    <a:cubicBezTo>
                      <a:pt x="311" y="807"/>
                      <a:pt x="311" y="807"/>
                      <a:pt x="342" y="807"/>
                    </a:cubicBezTo>
                    <a:lnTo>
                      <a:pt x="342" y="807"/>
                    </a:lnTo>
                    <a:lnTo>
                      <a:pt x="342" y="807"/>
                    </a:lnTo>
                    <a:cubicBezTo>
                      <a:pt x="342" y="775"/>
                      <a:pt x="372" y="775"/>
                      <a:pt x="372" y="775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37"/>
              <p:cNvSpPr/>
              <p:nvPr/>
            </p:nvSpPr>
            <p:spPr>
              <a:xfrm>
                <a:off x="5454650" y="2003425"/>
                <a:ext cx="123825" cy="144463"/>
              </a:xfrm>
              <a:custGeom>
                <a:rect b="b" l="l" r="r" t="t"/>
                <a:pathLst>
                  <a:path extrusionOk="0" h="403" w="342">
                    <a:moveTo>
                      <a:pt x="124" y="402"/>
                    </a:moveTo>
                    <a:lnTo>
                      <a:pt x="124" y="402"/>
                    </a:lnTo>
                    <a:lnTo>
                      <a:pt x="12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40"/>
                    </a:lnTo>
                    <a:lnTo>
                      <a:pt x="154" y="309"/>
                    </a:lnTo>
                    <a:lnTo>
                      <a:pt x="154" y="309"/>
                    </a:lnTo>
                    <a:lnTo>
                      <a:pt x="154" y="309"/>
                    </a:ln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278"/>
                      <a:pt x="154" y="248"/>
                      <a:pt x="185" y="248"/>
                    </a:cubicBezTo>
                    <a:lnTo>
                      <a:pt x="185" y="248"/>
                    </a:lnTo>
                    <a:lnTo>
                      <a:pt x="185" y="216"/>
                    </a:lnTo>
                    <a:lnTo>
                      <a:pt x="185" y="216"/>
                    </a:lnTo>
                    <a:lnTo>
                      <a:pt x="185" y="216"/>
                    </a:lnTo>
                    <a:cubicBezTo>
                      <a:pt x="217" y="216"/>
                      <a:pt x="217" y="248"/>
                      <a:pt x="217" y="248"/>
                    </a:cubicBezTo>
                    <a:cubicBezTo>
                      <a:pt x="248" y="216"/>
                      <a:pt x="248" y="216"/>
                      <a:pt x="248" y="216"/>
                    </a:cubicBez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cubicBezTo>
                      <a:pt x="278" y="124"/>
                      <a:pt x="278" y="124"/>
                      <a:pt x="278" y="124"/>
                    </a:cubicBezTo>
                    <a:cubicBezTo>
                      <a:pt x="278" y="124"/>
                      <a:pt x="278" y="124"/>
                      <a:pt x="248" y="124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2"/>
                    </a:cubicBezTo>
                    <a:lnTo>
                      <a:pt x="278" y="92"/>
                    </a:lnTo>
                    <a:lnTo>
                      <a:pt x="278" y="92"/>
                    </a:lnTo>
                    <a:cubicBezTo>
                      <a:pt x="278" y="61"/>
                      <a:pt x="278" y="61"/>
                      <a:pt x="309" y="61"/>
                    </a:cubicBezTo>
                    <a:lnTo>
                      <a:pt x="309" y="61"/>
                    </a:lnTo>
                    <a:lnTo>
                      <a:pt x="309" y="61"/>
                    </a:lnTo>
                    <a:cubicBezTo>
                      <a:pt x="309" y="61"/>
                      <a:pt x="309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309" y="31"/>
                    </a:cubicBezTo>
                    <a:cubicBezTo>
                      <a:pt x="278" y="31"/>
                      <a:pt x="278" y="31"/>
                      <a:pt x="248" y="31"/>
                    </a:cubicBezTo>
                    <a:cubicBezTo>
                      <a:pt x="248" y="61"/>
                      <a:pt x="248" y="61"/>
                      <a:pt x="248" y="61"/>
                    </a:cubicBezTo>
                    <a:cubicBezTo>
                      <a:pt x="217" y="61"/>
                      <a:pt x="185" y="92"/>
                      <a:pt x="185" y="92"/>
                    </a:cubicBezTo>
                    <a:lnTo>
                      <a:pt x="185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93" y="92"/>
                      <a:pt x="93" y="124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61" y="124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3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cubicBezTo>
                      <a:pt x="61" y="155"/>
                      <a:pt x="61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54" y="155"/>
                      <a:pt x="154" y="155"/>
                      <a:pt x="154" y="185"/>
                    </a:cubicBezTo>
                    <a:lnTo>
                      <a:pt x="154" y="185"/>
                    </a:lnTo>
                    <a:cubicBezTo>
                      <a:pt x="154" y="216"/>
                      <a:pt x="154" y="216"/>
                      <a:pt x="154" y="216"/>
                    </a:cubicBezTo>
                    <a:cubicBezTo>
                      <a:pt x="154" y="248"/>
                      <a:pt x="124" y="278"/>
                      <a:pt x="124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93" y="278"/>
                    </a:lnTo>
                    <a:cubicBezTo>
                      <a:pt x="93" y="309"/>
                      <a:pt x="93" y="309"/>
                      <a:pt x="93" y="309"/>
                    </a:cubicBezTo>
                    <a:cubicBezTo>
                      <a:pt x="93" y="309"/>
                      <a:pt x="93" y="309"/>
                      <a:pt x="93" y="340"/>
                    </a:cubicBezTo>
                    <a:lnTo>
                      <a:pt x="93" y="340"/>
                    </a:lnTo>
                    <a:cubicBezTo>
                      <a:pt x="124" y="340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72"/>
                      <a:pt x="124" y="372"/>
                      <a:pt x="124" y="372"/>
                    </a:cubicBezTo>
                    <a:cubicBezTo>
                      <a:pt x="124" y="372"/>
                      <a:pt x="124" y="372"/>
                      <a:pt x="124" y="402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37"/>
              <p:cNvSpPr/>
              <p:nvPr/>
            </p:nvSpPr>
            <p:spPr>
              <a:xfrm>
                <a:off x="4214813" y="865188"/>
                <a:ext cx="3192462" cy="803275"/>
              </a:xfrm>
              <a:custGeom>
                <a:rect b="b" l="l" r="r" t="t"/>
                <a:pathLst>
                  <a:path extrusionOk="0" h="2232" w="8866">
                    <a:moveTo>
                      <a:pt x="8772" y="682"/>
                    </a:moveTo>
                    <a:lnTo>
                      <a:pt x="8772" y="682"/>
                    </a:lnTo>
                    <a:cubicBezTo>
                      <a:pt x="8709" y="682"/>
                      <a:pt x="8648" y="651"/>
                      <a:pt x="8617" y="620"/>
                    </a:cubicBezTo>
                    <a:cubicBezTo>
                      <a:pt x="8617" y="620"/>
                      <a:pt x="8555" y="558"/>
                      <a:pt x="8369" y="558"/>
                    </a:cubicBezTo>
                    <a:lnTo>
                      <a:pt x="8369" y="558"/>
                    </a:lnTo>
                    <a:cubicBezTo>
                      <a:pt x="8337" y="558"/>
                      <a:pt x="8307" y="527"/>
                      <a:pt x="8276" y="527"/>
                    </a:cubicBezTo>
                    <a:lnTo>
                      <a:pt x="8245" y="527"/>
                    </a:lnTo>
                    <a:lnTo>
                      <a:pt x="8245" y="527"/>
                    </a:lnTo>
                    <a:cubicBezTo>
                      <a:pt x="8213" y="527"/>
                      <a:pt x="8213" y="496"/>
                      <a:pt x="8183" y="496"/>
                    </a:cubicBezTo>
                    <a:cubicBezTo>
                      <a:pt x="8183" y="496"/>
                      <a:pt x="8121" y="496"/>
                      <a:pt x="8028" y="496"/>
                    </a:cubicBezTo>
                    <a:cubicBezTo>
                      <a:pt x="7997" y="496"/>
                      <a:pt x="7935" y="496"/>
                      <a:pt x="7935" y="496"/>
                    </a:cubicBezTo>
                    <a:cubicBezTo>
                      <a:pt x="7935" y="496"/>
                      <a:pt x="7935" y="496"/>
                      <a:pt x="7904" y="496"/>
                    </a:cubicBezTo>
                    <a:lnTo>
                      <a:pt x="7904" y="496"/>
                    </a:lnTo>
                    <a:cubicBezTo>
                      <a:pt x="7935" y="527"/>
                      <a:pt x="7935" y="527"/>
                      <a:pt x="7935" y="558"/>
                    </a:cubicBezTo>
                    <a:lnTo>
                      <a:pt x="7904" y="589"/>
                    </a:lnTo>
                    <a:cubicBezTo>
                      <a:pt x="7873" y="589"/>
                      <a:pt x="7873" y="589"/>
                      <a:pt x="7841" y="558"/>
                    </a:cubicBezTo>
                    <a:lnTo>
                      <a:pt x="7841" y="558"/>
                    </a:lnTo>
                    <a:cubicBezTo>
                      <a:pt x="7811" y="558"/>
                      <a:pt x="7749" y="527"/>
                      <a:pt x="7749" y="527"/>
                    </a:cubicBezTo>
                    <a:lnTo>
                      <a:pt x="7749" y="527"/>
                    </a:lnTo>
                    <a:cubicBezTo>
                      <a:pt x="7717" y="527"/>
                      <a:pt x="7717" y="527"/>
                      <a:pt x="7717" y="527"/>
                    </a:cubicBezTo>
                    <a:lnTo>
                      <a:pt x="7717" y="527"/>
                    </a:lnTo>
                    <a:cubicBezTo>
                      <a:pt x="7687" y="527"/>
                      <a:pt x="7687" y="527"/>
                      <a:pt x="7687" y="527"/>
                    </a:cubicBezTo>
                    <a:cubicBezTo>
                      <a:pt x="7656" y="527"/>
                      <a:pt x="7656" y="527"/>
                      <a:pt x="7656" y="527"/>
                    </a:cubicBezTo>
                    <a:lnTo>
                      <a:pt x="7625" y="527"/>
                    </a:lnTo>
                    <a:lnTo>
                      <a:pt x="7593" y="527"/>
                    </a:lnTo>
                    <a:lnTo>
                      <a:pt x="7593" y="527"/>
                    </a:lnTo>
                    <a:lnTo>
                      <a:pt x="7593" y="527"/>
                    </a:lnTo>
                    <a:cubicBezTo>
                      <a:pt x="7593" y="527"/>
                      <a:pt x="7593" y="527"/>
                      <a:pt x="7563" y="527"/>
                    </a:cubicBezTo>
                    <a:cubicBezTo>
                      <a:pt x="7563" y="527"/>
                      <a:pt x="7563" y="527"/>
                      <a:pt x="7532" y="527"/>
                    </a:cubicBezTo>
                    <a:lnTo>
                      <a:pt x="7532" y="527"/>
                    </a:lnTo>
                    <a:cubicBezTo>
                      <a:pt x="7532" y="527"/>
                      <a:pt x="7532" y="527"/>
                      <a:pt x="7501" y="527"/>
                    </a:cubicBezTo>
                    <a:cubicBezTo>
                      <a:pt x="7501" y="527"/>
                      <a:pt x="7501" y="527"/>
                      <a:pt x="7469" y="527"/>
                    </a:cubicBezTo>
                    <a:lnTo>
                      <a:pt x="7439" y="527"/>
                    </a:lnTo>
                    <a:lnTo>
                      <a:pt x="7439" y="527"/>
                    </a:lnTo>
                    <a:lnTo>
                      <a:pt x="7439" y="527"/>
                    </a:lnTo>
                    <a:lnTo>
                      <a:pt x="7408" y="527"/>
                    </a:lnTo>
                    <a:lnTo>
                      <a:pt x="7408" y="558"/>
                    </a:lnTo>
                    <a:cubicBezTo>
                      <a:pt x="7408" y="558"/>
                      <a:pt x="7408" y="558"/>
                      <a:pt x="7408" y="589"/>
                    </a:cubicBezTo>
                    <a:lnTo>
                      <a:pt x="7377" y="589"/>
                    </a:lnTo>
                    <a:lnTo>
                      <a:pt x="7377" y="589"/>
                    </a:lnTo>
                    <a:lnTo>
                      <a:pt x="7377" y="589"/>
                    </a:lnTo>
                    <a:cubicBezTo>
                      <a:pt x="7345" y="558"/>
                      <a:pt x="7345" y="558"/>
                      <a:pt x="7345" y="527"/>
                    </a:cubicBezTo>
                    <a:lnTo>
                      <a:pt x="7345" y="527"/>
                    </a:lnTo>
                    <a:lnTo>
                      <a:pt x="7345" y="527"/>
                    </a:lnTo>
                    <a:lnTo>
                      <a:pt x="7345" y="527"/>
                    </a:lnTo>
                    <a:cubicBezTo>
                      <a:pt x="7315" y="527"/>
                      <a:pt x="7315" y="527"/>
                      <a:pt x="7315" y="496"/>
                    </a:cubicBezTo>
                    <a:cubicBezTo>
                      <a:pt x="7284" y="496"/>
                      <a:pt x="7284" y="496"/>
                      <a:pt x="7284" y="496"/>
                    </a:cubicBezTo>
                    <a:cubicBezTo>
                      <a:pt x="7284" y="465"/>
                      <a:pt x="7284" y="465"/>
                      <a:pt x="7284" y="465"/>
                    </a:cubicBezTo>
                    <a:cubicBezTo>
                      <a:pt x="7284" y="465"/>
                      <a:pt x="7284" y="434"/>
                      <a:pt x="7253" y="434"/>
                    </a:cubicBezTo>
                    <a:cubicBezTo>
                      <a:pt x="7222" y="434"/>
                      <a:pt x="7222" y="434"/>
                      <a:pt x="7191" y="434"/>
                    </a:cubicBezTo>
                    <a:lnTo>
                      <a:pt x="7191" y="434"/>
                    </a:lnTo>
                    <a:cubicBezTo>
                      <a:pt x="7191" y="434"/>
                      <a:pt x="7191" y="434"/>
                      <a:pt x="7160" y="434"/>
                    </a:cubicBezTo>
                    <a:cubicBezTo>
                      <a:pt x="7129" y="434"/>
                      <a:pt x="7098" y="434"/>
                      <a:pt x="7067" y="434"/>
                    </a:cubicBezTo>
                    <a:cubicBezTo>
                      <a:pt x="7036" y="434"/>
                      <a:pt x="7036" y="434"/>
                      <a:pt x="7005" y="434"/>
                    </a:cubicBezTo>
                    <a:lnTo>
                      <a:pt x="6974" y="434"/>
                    </a:lnTo>
                    <a:lnTo>
                      <a:pt x="6974" y="434"/>
                    </a:lnTo>
                    <a:cubicBezTo>
                      <a:pt x="6943" y="434"/>
                      <a:pt x="6912" y="434"/>
                      <a:pt x="6912" y="434"/>
                    </a:cubicBezTo>
                    <a:cubicBezTo>
                      <a:pt x="6881" y="434"/>
                      <a:pt x="6881" y="434"/>
                      <a:pt x="6881" y="434"/>
                    </a:cubicBezTo>
                    <a:cubicBezTo>
                      <a:pt x="6881" y="434"/>
                      <a:pt x="6881" y="434"/>
                      <a:pt x="6850" y="434"/>
                    </a:cubicBezTo>
                    <a:lnTo>
                      <a:pt x="6850" y="434"/>
                    </a:lnTo>
                    <a:cubicBezTo>
                      <a:pt x="6850" y="434"/>
                      <a:pt x="6850" y="403"/>
                      <a:pt x="6819" y="403"/>
                    </a:cubicBezTo>
                    <a:lnTo>
                      <a:pt x="6819" y="403"/>
                    </a:lnTo>
                    <a:lnTo>
                      <a:pt x="6788" y="403"/>
                    </a:lnTo>
                    <a:lnTo>
                      <a:pt x="6788" y="403"/>
                    </a:lnTo>
                    <a:cubicBezTo>
                      <a:pt x="6757" y="403"/>
                      <a:pt x="6757" y="403"/>
                      <a:pt x="6757" y="403"/>
                    </a:cubicBezTo>
                    <a:lnTo>
                      <a:pt x="6757" y="403"/>
                    </a:lnTo>
                    <a:lnTo>
                      <a:pt x="6757" y="403"/>
                    </a:lnTo>
                    <a:lnTo>
                      <a:pt x="6726" y="403"/>
                    </a:lnTo>
                    <a:lnTo>
                      <a:pt x="6726" y="372"/>
                    </a:lnTo>
                    <a:lnTo>
                      <a:pt x="6726" y="341"/>
                    </a:lnTo>
                    <a:cubicBezTo>
                      <a:pt x="6695" y="341"/>
                      <a:pt x="6695" y="341"/>
                      <a:pt x="6695" y="341"/>
                    </a:cubicBezTo>
                    <a:cubicBezTo>
                      <a:pt x="6695" y="341"/>
                      <a:pt x="6695" y="341"/>
                      <a:pt x="6664" y="341"/>
                    </a:cubicBezTo>
                    <a:cubicBezTo>
                      <a:pt x="6633" y="341"/>
                      <a:pt x="6633" y="341"/>
                      <a:pt x="6633" y="341"/>
                    </a:cubicBezTo>
                    <a:lnTo>
                      <a:pt x="6602" y="341"/>
                    </a:lnTo>
                    <a:cubicBezTo>
                      <a:pt x="6602" y="372"/>
                      <a:pt x="6571" y="372"/>
                      <a:pt x="6540" y="403"/>
                    </a:cubicBezTo>
                    <a:lnTo>
                      <a:pt x="6540" y="403"/>
                    </a:lnTo>
                    <a:cubicBezTo>
                      <a:pt x="6509" y="403"/>
                      <a:pt x="6478" y="372"/>
                      <a:pt x="6478" y="372"/>
                    </a:cubicBezTo>
                    <a:cubicBezTo>
                      <a:pt x="6385" y="372"/>
                      <a:pt x="6385" y="372"/>
                      <a:pt x="6385" y="372"/>
                    </a:cubicBezTo>
                    <a:cubicBezTo>
                      <a:pt x="6478" y="341"/>
                      <a:pt x="6478" y="341"/>
                      <a:pt x="6478" y="341"/>
                    </a:cubicBezTo>
                    <a:lnTo>
                      <a:pt x="6478" y="341"/>
                    </a:lnTo>
                    <a:lnTo>
                      <a:pt x="6478" y="341"/>
                    </a:lnTo>
                    <a:cubicBezTo>
                      <a:pt x="6478" y="310"/>
                      <a:pt x="6447" y="310"/>
                      <a:pt x="6447" y="310"/>
                    </a:cubicBezTo>
                    <a:cubicBezTo>
                      <a:pt x="6416" y="310"/>
                      <a:pt x="6385" y="310"/>
                      <a:pt x="6385" y="310"/>
                    </a:cubicBezTo>
                    <a:lnTo>
                      <a:pt x="6354" y="310"/>
                    </a:lnTo>
                    <a:lnTo>
                      <a:pt x="6354" y="310"/>
                    </a:lnTo>
                    <a:cubicBezTo>
                      <a:pt x="6323" y="310"/>
                      <a:pt x="6261" y="310"/>
                      <a:pt x="6261" y="310"/>
                    </a:cubicBezTo>
                    <a:lnTo>
                      <a:pt x="6261" y="310"/>
                    </a:lnTo>
                    <a:lnTo>
                      <a:pt x="6261" y="310"/>
                    </a:lnTo>
                    <a:lnTo>
                      <a:pt x="6261" y="310"/>
                    </a:lnTo>
                    <a:cubicBezTo>
                      <a:pt x="6261" y="310"/>
                      <a:pt x="6261" y="310"/>
                      <a:pt x="6230" y="341"/>
                    </a:cubicBezTo>
                    <a:lnTo>
                      <a:pt x="6230" y="341"/>
                    </a:lnTo>
                    <a:lnTo>
                      <a:pt x="6230" y="341"/>
                    </a:lnTo>
                    <a:cubicBezTo>
                      <a:pt x="6230" y="372"/>
                      <a:pt x="6230" y="372"/>
                      <a:pt x="6230" y="372"/>
                    </a:cubicBezTo>
                    <a:cubicBezTo>
                      <a:pt x="6230" y="403"/>
                      <a:pt x="6199" y="403"/>
                      <a:pt x="6199" y="403"/>
                    </a:cubicBezTo>
                    <a:lnTo>
                      <a:pt x="6168" y="403"/>
                    </a:lnTo>
                    <a:lnTo>
                      <a:pt x="6137" y="403"/>
                    </a:lnTo>
                    <a:lnTo>
                      <a:pt x="6106" y="403"/>
                    </a:lnTo>
                    <a:lnTo>
                      <a:pt x="6106" y="403"/>
                    </a:lnTo>
                    <a:cubicBezTo>
                      <a:pt x="6106" y="434"/>
                      <a:pt x="6106" y="434"/>
                      <a:pt x="6075" y="434"/>
                    </a:cubicBezTo>
                    <a:cubicBezTo>
                      <a:pt x="6075" y="434"/>
                      <a:pt x="6075" y="403"/>
                      <a:pt x="6044" y="403"/>
                    </a:cubicBezTo>
                    <a:lnTo>
                      <a:pt x="6044" y="403"/>
                    </a:lnTo>
                    <a:cubicBezTo>
                      <a:pt x="6044" y="403"/>
                      <a:pt x="6013" y="403"/>
                      <a:pt x="5982" y="372"/>
                    </a:cubicBezTo>
                    <a:lnTo>
                      <a:pt x="5982" y="372"/>
                    </a:lnTo>
                    <a:lnTo>
                      <a:pt x="5951" y="403"/>
                    </a:lnTo>
                    <a:cubicBezTo>
                      <a:pt x="5951" y="403"/>
                      <a:pt x="5951" y="403"/>
                      <a:pt x="5920" y="403"/>
                    </a:cubicBezTo>
                    <a:lnTo>
                      <a:pt x="5920" y="403"/>
                    </a:lnTo>
                    <a:cubicBezTo>
                      <a:pt x="5889" y="403"/>
                      <a:pt x="5889" y="403"/>
                      <a:pt x="5889" y="403"/>
                    </a:cubicBezTo>
                    <a:cubicBezTo>
                      <a:pt x="5858" y="403"/>
                      <a:pt x="5858" y="403"/>
                      <a:pt x="5858" y="403"/>
                    </a:cubicBez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734" y="434"/>
                    </a:lnTo>
                    <a:lnTo>
                      <a:pt x="5703" y="465"/>
                    </a:lnTo>
                    <a:cubicBezTo>
                      <a:pt x="5703" y="465"/>
                      <a:pt x="5672" y="434"/>
                      <a:pt x="5642" y="434"/>
                    </a:cubicBezTo>
                    <a:cubicBezTo>
                      <a:pt x="5642" y="403"/>
                      <a:pt x="5610" y="403"/>
                      <a:pt x="5610" y="372"/>
                    </a:cubicBezTo>
                    <a:lnTo>
                      <a:pt x="5610" y="372"/>
                    </a:lnTo>
                    <a:lnTo>
                      <a:pt x="5610" y="372"/>
                    </a:lnTo>
                    <a:lnTo>
                      <a:pt x="5610" y="372"/>
                    </a:lnTo>
                    <a:lnTo>
                      <a:pt x="5579" y="372"/>
                    </a:lnTo>
                    <a:lnTo>
                      <a:pt x="5579" y="372"/>
                    </a:lnTo>
                    <a:cubicBezTo>
                      <a:pt x="5579" y="372"/>
                      <a:pt x="5579" y="372"/>
                      <a:pt x="5548" y="372"/>
                    </a:cubicBezTo>
                    <a:cubicBezTo>
                      <a:pt x="5548" y="372"/>
                      <a:pt x="5548" y="372"/>
                      <a:pt x="5517" y="341"/>
                    </a:cubicBezTo>
                    <a:cubicBezTo>
                      <a:pt x="5517" y="372"/>
                      <a:pt x="5517" y="372"/>
                      <a:pt x="5517" y="372"/>
                    </a:cubicBezTo>
                    <a:cubicBezTo>
                      <a:pt x="5517" y="403"/>
                      <a:pt x="5517" y="403"/>
                      <a:pt x="5486" y="403"/>
                    </a:cubicBezTo>
                    <a:cubicBezTo>
                      <a:pt x="5486" y="403"/>
                      <a:pt x="5486" y="403"/>
                      <a:pt x="5486" y="372"/>
                    </a:cubicBezTo>
                    <a:cubicBezTo>
                      <a:pt x="5455" y="372"/>
                      <a:pt x="5455" y="372"/>
                      <a:pt x="5455" y="372"/>
                    </a:cubicBezTo>
                    <a:cubicBezTo>
                      <a:pt x="5424" y="372"/>
                      <a:pt x="5424" y="341"/>
                      <a:pt x="5424" y="310"/>
                    </a:cubicBezTo>
                    <a:lnTo>
                      <a:pt x="5424" y="279"/>
                    </a:lnTo>
                    <a:lnTo>
                      <a:pt x="5424" y="279"/>
                    </a:lnTo>
                    <a:cubicBezTo>
                      <a:pt x="5424" y="248"/>
                      <a:pt x="5394" y="248"/>
                      <a:pt x="5394" y="248"/>
                    </a:cubicBezTo>
                    <a:cubicBezTo>
                      <a:pt x="5362" y="248"/>
                      <a:pt x="5362" y="248"/>
                      <a:pt x="5362" y="248"/>
                    </a:cubicBez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cubicBezTo>
                      <a:pt x="5331" y="248"/>
                      <a:pt x="5331" y="279"/>
                      <a:pt x="5331" y="279"/>
                    </a:cubicBezTo>
                    <a:lnTo>
                      <a:pt x="5300" y="310"/>
                    </a:lnTo>
                    <a:lnTo>
                      <a:pt x="5270" y="310"/>
                    </a:lnTo>
                    <a:lnTo>
                      <a:pt x="5270" y="310"/>
                    </a:lnTo>
                    <a:cubicBezTo>
                      <a:pt x="5238" y="310"/>
                      <a:pt x="5238" y="310"/>
                      <a:pt x="5207" y="310"/>
                    </a:cubicBezTo>
                    <a:lnTo>
                      <a:pt x="5207" y="310"/>
                    </a:lnTo>
                    <a:lnTo>
                      <a:pt x="5207" y="310"/>
                    </a:lnTo>
                    <a:cubicBezTo>
                      <a:pt x="5176" y="310"/>
                      <a:pt x="5176" y="310"/>
                      <a:pt x="5176" y="310"/>
                    </a:cubicBezTo>
                    <a:lnTo>
                      <a:pt x="5146" y="310"/>
                    </a:lnTo>
                    <a:cubicBezTo>
                      <a:pt x="5114" y="310"/>
                      <a:pt x="5114" y="310"/>
                      <a:pt x="5083" y="310"/>
                    </a:cubicBezTo>
                    <a:lnTo>
                      <a:pt x="5083" y="310"/>
                    </a:lnTo>
                    <a:cubicBezTo>
                      <a:pt x="5052" y="310"/>
                      <a:pt x="5022" y="279"/>
                      <a:pt x="5022" y="279"/>
                    </a:cubicBezTo>
                    <a:lnTo>
                      <a:pt x="5022" y="279"/>
                    </a:lnTo>
                    <a:cubicBezTo>
                      <a:pt x="4990" y="279"/>
                      <a:pt x="4990" y="279"/>
                      <a:pt x="4990" y="279"/>
                    </a:cubicBezTo>
                    <a:cubicBezTo>
                      <a:pt x="4959" y="279"/>
                      <a:pt x="4959" y="279"/>
                      <a:pt x="4928" y="279"/>
                    </a:cubicBezTo>
                    <a:cubicBezTo>
                      <a:pt x="4928" y="279"/>
                      <a:pt x="4866" y="279"/>
                      <a:pt x="4835" y="279"/>
                    </a:cubicBezTo>
                    <a:cubicBezTo>
                      <a:pt x="4804" y="279"/>
                      <a:pt x="4774" y="279"/>
                      <a:pt x="4774" y="279"/>
                    </a:cubicBezTo>
                    <a:lnTo>
                      <a:pt x="4774" y="279"/>
                    </a:lnTo>
                    <a:cubicBezTo>
                      <a:pt x="4774" y="279"/>
                      <a:pt x="4774" y="279"/>
                      <a:pt x="4774" y="310"/>
                    </a:cubicBezTo>
                    <a:lnTo>
                      <a:pt x="4742" y="310"/>
                    </a:lnTo>
                    <a:cubicBezTo>
                      <a:pt x="4742" y="310"/>
                      <a:pt x="4711" y="310"/>
                      <a:pt x="4711" y="279"/>
                    </a:cubicBezTo>
                    <a:lnTo>
                      <a:pt x="4711" y="279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680" y="248"/>
                    </a:lnTo>
                    <a:lnTo>
                      <a:pt x="4650" y="248"/>
                    </a:lnTo>
                    <a:cubicBezTo>
                      <a:pt x="4618" y="248"/>
                      <a:pt x="4618" y="248"/>
                      <a:pt x="4618" y="248"/>
                    </a:cubicBezTo>
                    <a:lnTo>
                      <a:pt x="4618" y="248"/>
                    </a:lnTo>
                    <a:cubicBezTo>
                      <a:pt x="4587" y="248"/>
                      <a:pt x="4587" y="248"/>
                      <a:pt x="4556" y="279"/>
                    </a:cubicBezTo>
                    <a:lnTo>
                      <a:pt x="4526" y="279"/>
                    </a:lnTo>
                    <a:cubicBezTo>
                      <a:pt x="4526" y="279"/>
                      <a:pt x="4494" y="279"/>
                      <a:pt x="4463" y="279"/>
                    </a:cubicBezTo>
                    <a:cubicBezTo>
                      <a:pt x="4432" y="279"/>
                      <a:pt x="4432" y="279"/>
                      <a:pt x="4402" y="279"/>
                    </a:cubicBezTo>
                    <a:lnTo>
                      <a:pt x="4402" y="279"/>
                    </a:lnTo>
                    <a:cubicBezTo>
                      <a:pt x="4370" y="279"/>
                      <a:pt x="4370" y="279"/>
                      <a:pt x="4339" y="279"/>
                    </a:cubicBezTo>
                    <a:cubicBezTo>
                      <a:pt x="4339" y="248"/>
                      <a:pt x="4339" y="248"/>
                      <a:pt x="4370" y="248"/>
                    </a:cubicBezTo>
                    <a:lnTo>
                      <a:pt x="4370" y="248"/>
                    </a:lnTo>
                    <a:cubicBezTo>
                      <a:pt x="4370" y="217"/>
                      <a:pt x="4370" y="217"/>
                      <a:pt x="4402" y="217"/>
                    </a:cubicBezTo>
                    <a:lnTo>
                      <a:pt x="4432" y="217"/>
                    </a:lnTo>
                    <a:cubicBezTo>
                      <a:pt x="4463" y="217"/>
                      <a:pt x="4463" y="186"/>
                      <a:pt x="4494" y="186"/>
                    </a:cubicBezTo>
                    <a:lnTo>
                      <a:pt x="4494" y="186"/>
                    </a:lnTo>
                    <a:lnTo>
                      <a:pt x="4526" y="186"/>
                    </a:lnTo>
                    <a:lnTo>
                      <a:pt x="4526" y="186"/>
                    </a:lnTo>
                    <a:cubicBezTo>
                      <a:pt x="4556" y="186"/>
                      <a:pt x="4556" y="155"/>
                      <a:pt x="4556" y="155"/>
                    </a:cubicBezTo>
                    <a:lnTo>
                      <a:pt x="4587" y="155"/>
                    </a:lnTo>
                    <a:lnTo>
                      <a:pt x="4618" y="155"/>
                    </a:lnTo>
                    <a:lnTo>
                      <a:pt x="4618" y="155"/>
                    </a:lnTo>
                    <a:lnTo>
                      <a:pt x="4618" y="155"/>
                    </a:lnTo>
                    <a:cubicBezTo>
                      <a:pt x="4650" y="155"/>
                      <a:pt x="4680" y="124"/>
                      <a:pt x="4711" y="124"/>
                    </a:cubicBezTo>
                    <a:cubicBezTo>
                      <a:pt x="4711" y="93"/>
                      <a:pt x="4680" y="93"/>
                      <a:pt x="4680" y="93"/>
                    </a:cubicBezTo>
                    <a:cubicBezTo>
                      <a:pt x="4680" y="93"/>
                      <a:pt x="4618" y="93"/>
                      <a:pt x="4618" y="62"/>
                    </a:cubicBezTo>
                    <a:lnTo>
                      <a:pt x="4618" y="62"/>
                    </a:lnTo>
                    <a:lnTo>
                      <a:pt x="4587" y="62"/>
                    </a:lnTo>
                    <a:lnTo>
                      <a:pt x="4587" y="62"/>
                    </a:lnTo>
                    <a:lnTo>
                      <a:pt x="4556" y="62"/>
                    </a:lnTo>
                    <a:cubicBezTo>
                      <a:pt x="4526" y="62"/>
                      <a:pt x="4526" y="62"/>
                      <a:pt x="4526" y="62"/>
                    </a:cubicBezTo>
                    <a:cubicBezTo>
                      <a:pt x="4494" y="62"/>
                      <a:pt x="4463" y="62"/>
                      <a:pt x="4463" y="62"/>
                    </a:cubicBezTo>
                    <a:lnTo>
                      <a:pt x="4463" y="62"/>
                    </a:lnTo>
                    <a:lnTo>
                      <a:pt x="4463" y="62"/>
                    </a:lnTo>
                    <a:cubicBezTo>
                      <a:pt x="4432" y="62"/>
                      <a:pt x="4432" y="93"/>
                      <a:pt x="4402" y="93"/>
                    </a:cubicBezTo>
                    <a:lnTo>
                      <a:pt x="4402" y="93"/>
                    </a:lnTo>
                    <a:cubicBezTo>
                      <a:pt x="4370" y="93"/>
                      <a:pt x="4370" y="62"/>
                      <a:pt x="4370" y="62"/>
                    </a:cubicBezTo>
                    <a:lnTo>
                      <a:pt x="4370" y="62"/>
                    </a:lnTo>
                    <a:cubicBezTo>
                      <a:pt x="4339" y="62"/>
                      <a:pt x="4339" y="62"/>
                      <a:pt x="4339" y="62"/>
                    </a:cubicBezTo>
                    <a:cubicBezTo>
                      <a:pt x="4308" y="62"/>
                      <a:pt x="4308" y="62"/>
                      <a:pt x="4308" y="62"/>
                    </a:cubicBezTo>
                    <a:lnTo>
                      <a:pt x="4278" y="62"/>
                    </a:lnTo>
                    <a:lnTo>
                      <a:pt x="4278" y="62"/>
                    </a:lnTo>
                    <a:lnTo>
                      <a:pt x="4278" y="62"/>
                    </a:lnTo>
                    <a:cubicBezTo>
                      <a:pt x="4246" y="62"/>
                      <a:pt x="4246" y="31"/>
                      <a:pt x="4246" y="31"/>
                    </a:cubicBezTo>
                    <a:lnTo>
                      <a:pt x="4246" y="0"/>
                    </a:lnTo>
                    <a:lnTo>
                      <a:pt x="4246" y="0"/>
                    </a:lnTo>
                    <a:lnTo>
                      <a:pt x="4246" y="0"/>
                    </a:lnTo>
                    <a:cubicBezTo>
                      <a:pt x="4215" y="0"/>
                      <a:pt x="4184" y="0"/>
                      <a:pt x="4154" y="0"/>
                    </a:cubicBezTo>
                    <a:cubicBezTo>
                      <a:pt x="4122" y="31"/>
                      <a:pt x="4122" y="31"/>
                      <a:pt x="4122" y="31"/>
                    </a:cubicBezTo>
                    <a:cubicBezTo>
                      <a:pt x="4091" y="31"/>
                      <a:pt x="4091" y="31"/>
                      <a:pt x="4091" y="31"/>
                    </a:cubicBezTo>
                    <a:cubicBezTo>
                      <a:pt x="4091" y="62"/>
                      <a:pt x="4060" y="93"/>
                      <a:pt x="4030" y="93"/>
                    </a:cubicBezTo>
                    <a:lnTo>
                      <a:pt x="3998" y="93"/>
                    </a:lnTo>
                    <a:cubicBezTo>
                      <a:pt x="4030" y="93"/>
                      <a:pt x="4030" y="93"/>
                      <a:pt x="4030" y="93"/>
                    </a:cubicBezTo>
                    <a:cubicBezTo>
                      <a:pt x="4030" y="124"/>
                      <a:pt x="4030" y="124"/>
                      <a:pt x="4030" y="155"/>
                    </a:cubicBezTo>
                    <a:cubicBezTo>
                      <a:pt x="4030" y="155"/>
                      <a:pt x="4030" y="155"/>
                      <a:pt x="3998" y="155"/>
                    </a:cubicBezTo>
                    <a:lnTo>
                      <a:pt x="3967" y="155"/>
                    </a:lnTo>
                    <a:cubicBezTo>
                      <a:pt x="3937" y="155"/>
                      <a:pt x="3905" y="124"/>
                      <a:pt x="3937" y="93"/>
                    </a:cubicBezTo>
                    <a:cubicBezTo>
                      <a:pt x="3905" y="93"/>
                      <a:pt x="3905" y="93"/>
                      <a:pt x="3905" y="93"/>
                    </a:cubicBezTo>
                    <a:lnTo>
                      <a:pt x="3874" y="124"/>
                    </a:lnTo>
                    <a:cubicBezTo>
                      <a:pt x="3843" y="124"/>
                      <a:pt x="3843" y="124"/>
                      <a:pt x="3813" y="124"/>
                    </a:cubicBezTo>
                    <a:lnTo>
                      <a:pt x="3782" y="124"/>
                    </a:lnTo>
                    <a:cubicBezTo>
                      <a:pt x="3782" y="124"/>
                      <a:pt x="3782" y="124"/>
                      <a:pt x="3719" y="124"/>
                    </a:cubicBezTo>
                    <a:cubicBezTo>
                      <a:pt x="3719" y="124"/>
                      <a:pt x="3719" y="93"/>
                      <a:pt x="3689" y="93"/>
                    </a:cubicBezTo>
                    <a:lnTo>
                      <a:pt x="3658" y="93"/>
                    </a:lnTo>
                    <a:lnTo>
                      <a:pt x="3658" y="93"/>
                    </a:lnTo>
                    <a:cubicBezTo>
                      <a:pt x="3626" y="124"/>
                      <a:pt x="3626" y="124"/>
                      <a:pt x="3626" y="124"/>
                    </a:cubicBezTo>
                    <a:lnTo>
                      <a:pt x="3595" y="124"/>
                    </a:lnTo>
                    <a:lnTo>
                      <a:pt x="3595" y="124"/>
                    </a:lnTo>
                    <a:cubicBezTo>
                      <a:pt x="3565" y="124"/>
                      <a:pt x="3565" y="124"/>
                      <a:pt x="3565" y="124"/>
                    </a:cubicBezTo>
                    <a:lnTo>
                      <a:pt x="3565" y="124"/>
                    </a:lnTo>
                    <a:cubicBezTo>
                      <a:pt x="3534" y="124"/>
                      <a:pt x="3502" y="124"/>
                      <a:pt x="3471" y="124"/>
                    </a:cubicBezTo>
                    <a:cubicBezTo>
                      <a:pt x="3441" y="155"/>
                      <a:pt x="3410" y="155"/>
                      <a:pt x="3410" y="155"/>
                    </a:cubicBezTo>
                    <a:cubicBezTo>
                      <a:pt x="3378" y="155"/>
                      <a:pt x="3378" y="155"/>
                      <a:pt x="3378" y="155"/>
                    </a:cubicBezTo>
                    <a:lnTo>
                      <a:pt x="3378" y="155"/>
                    </a:lnTo>
                    <a:cubicBezTo>
                      <a:pt x="3347" y="155"/>
                      <a:pt x="3347" y="155"/>
                      <a:pt x="3347" y="155"/>
                    </a:cubicBezTo>
                    <a:lnTo>
                      <a:pt x="3347" y="155"/>
                    </a:lnTo>
                    <a:cubicBezTo>
                      <a:pt x="3317" y="186"/>
                      <a:pt x="3317" y="186"/>
                      <a:pt x="3317" y="186"/>
                    </a:cubicBezTo>
                    <a:lnTo>
                      <a:pt x="3286" y="186"/>
                    </a:lnTo>
                    <a:cubicBezTo>
                      <a:pt x="3286" y="217"/>
                      <a:pt x="3286" y="217"/>
                      <a:pt x="3286" y="217"/>
                    </a:cubicBezTo>
                    <a:cubicBezTo>
                      <a:pt x="3317" y="248"/>
                      <a:pt x="3286" y="248"/>
                      <a:pt x="3286" y="248"/>
                    </a:cubicBezTo>
                    <a:lnTo>
                      <a:pt x="3286" y="248"/>
                    </a:lnTo>
                    <a:cubicBezTo>
                      <a:pt x="3286" y="279"/>
                      <a:pt x="3286" y="310"/>
                      <a:pt x="3254" y="310"/>
                    </a:cubicBezTo>
                    <a:lnTo>
                      <a:pt x="3254" y="310"/>
                    </a:lnTo>
                    <a:cubicBezTo>
                      <a:pt x="3254" y="310"/>
                      <a:pt x="3223" y="310"/>
                      <a:pt x="3223" y="279"/>
                    </a:cubicBezTo>
                    <a:cubicBezTo>
                      <a:pt x="3193" y="279"/>
                      <a:pt x="3193" y="279"/>
                      <a:pt x="3193" y="279"/>
                    </a:cubicBezTo>
                    <a:cubicBezTo>
                      <a:pt x="3193" y="248"/>
                      <a:pt x="3193" y="248"/>
                      <a:pt x="3193" y="248"/>
                    </a:cubicBezTo>
                    <a:lnTo>
                      <a:pt x="3193" y="248"/>
                    </a:lnTo>
                    <a:cubicBezTo>
                      <a:pt x="3162" y="248"/>
                      <a:pt x="3162" y="279"/>
                      <a:pt x="3130" y="279"/>
                    </a:cubicBezTo>
                    <a:cubicBezTo>
                      <a:pt x="3130" y="279"/>
                      <a:pt x="3130" y="279"/>
                      <a:pt x="3099" y="279"/>
                    </a:cubicBezTo>
                    <a:lnTo>
                      <a:pt x="3099" y="248"/>
                    </a:lnTo>
                    <a:cubicBezTo>
                      <a:pt x="3069" y="248"/>
                      <a:pt x="2975" y="248"/>
                      <a:pt x="2975" y="248"/>
                    </a:cubicBezTo>
                    <a:cubicBezTo>
                      <a:pt x="2945" y="248"/>
                      <a:pt x="2945" y="248"/>
                      <a:pt x="2945" y="248"/>
                    </a:cubicBezTo>
                    <a:lnTo>
                      <a:pt x="2945" y="248"/>
                    </a:lnTo>
                    <a:lnTo>
                      <a:pt x="2945" y="279"/>
                    </a:lnTo>
                    <a:lnTo>
                      <a:pt x="2945" y="279"/>
                    </a:lnTo>
                    <a:cubicBezTo>
                      <a:pt x="2945" y="279"/>
                      <a:pt x="2945" y="279"/>
                      <a:pt x="2975" y="279"/>
                    </a:cubicBezTo>
                    <a:lnTo>
                      <a:pt x="2975" y="279"/>
                    </a:lnTo>
                    <a:lnTo>
                      <a:pt x="3006" y="279"/>
                    </a:lnTo>
                    <a:cubicBezTo>
                      <a:pt x="3006" y="279"/>
                      <a:pt x="3006" y="310"/>
                      <a:pt x="3038" y="310"/>
                    </a:cubicBezTo>
                    <a:lnTo>
                      <a:pt x="3038" y="310"/>
                    </a:lnTo>
                    <a:cubicBezTo>
                      <a:pt x="3038" y="310"/>
                      <a:pt x="3038" y="310"/>
                      <a:pt x="3069" y="310"/>
                    </a:cubicBezTo>
                    <a:cubicBezTo>
                      <a:pt x="3099" y="341"/>
                      <a:pt x="3099" y="341"/>
                      <a:pt x="3099" y="341"/>
                    </a:cubicBezTo>
                    <a:cubicBezTo>
                      <a:pt x="3130" y="372"/>
                      <a:pt x="3130" y="372"/>
                      <a:pt x="3130" y="372"/>
                    </a:cubicBezTo>
                    <a:cubicBezTo>
                      <a:pt x="3099" y="372"/>
                      <a:pt x="3099" y="372"/>
                      <a:pt x="3099" y="372"/>
                    </a:cubicBezTo>
                    <a:cubicBezTo>
                      <a:pt x="3099" y="403"/>
                      <a:pt x="3099" y="403"/>
                      <a:pt x="3099" y="403"/>
                    </a:cubicBezTo>
                    <a:cubicBezTo>
                      <a:pt x="3099" y="434"/>
                      <a:pt x="3099" y="434"/>
                      <a:pt x="3099" y="434"/>
                    </a:cubicBezTo>
                    <a:cubicBezTo>
                      <a:pt x="3099" y="465"/>
                      <a:pt x="3099" y="465"/>
                      <a:pt x="3069" y="465"/>
                    </a:cubicBezTo>
                    <a:cubicBezTo>
                      <a:pt x="3069" y="496"/>
                      <a:pt x="3069" y="496"/>
                      <a:pt x="3069" y="496"/>
                    </a:cubicBezTo>
                    <a:cubicBezTo>
                      <a:pt x="3038" y="496"/>
                      <a:pt x="3006" y="465"/>
                      <a:pt x="3006" y="434"/>
                    </a:cubicBezTo>
                    <a:cubicBezTo>
                      <a:pt x="2975" y="434"/>
                      <a:pt x="3006" y="403"/>
                      <a:pt x="3006" y="403"/>
                    </a:cubicBezTo>
                    <a:lnTo>
                      <a:pt x="3006" y="403"/>
                    </a:lnTo>
                    <a:cubicBezTo>
                      <a:pt x="2975" y="403"/>
                      <a:pt x="2945" y="372"/>
                      <a:pt x="2945" y="372"/>
                    </a:cubicBezTo>
                    <a:cubicBezTo>
                      <a:pt x="2914" y="341"/>
                      <a:pt x="2882" y="341"/>
                      <a:pt x="2851" y="341"/>
                    </a:cubicBezTo>
                    <a:cubicBezTo>
                      <a:pt x="2851" y="341"/>
                      <a:pt x="2851" y="341"/>
                      <a:pt x="2821" y="341"/>
                    </a:cubicBezTo>
                    <a:lnTo>
                      <a:pt x="2821" y="341"/>
                    </a:lnTo>
                    <a:lnTo>
                      <a:pt x="2821" y="341"/>
                    </a:lnTo>
                    <a:cubicBezTo>
                      <a:pt x="2821" y="372"/>
                      <a:pt x="2790" y="372"/>
                      <a:pt x="2790" y="372"/>
                    </a:cubicBezTo>
                    <a:lnTo>
                      <a:pt x="2790" y="372"/>
                    </a:lnTo>
                    <a:cubicBezTo>
                      <a:pt x="2821" y="372"/>
                      <a:pt x="2821" y="403"/>
                      <a:pt x="2821" y="403"/>
                    </a:cubicBezTo>
                    <a:cubicBezTo>
                      <a:pt x="2821" y="434"/>
                      <a:pt x="2790" y="434"/>
                      <a:pt x="2790" y="434"/>
                    </a:cubicBezTo>
                    <a:cubicBezTo>
                      <a:pt x="2790" y="434"/>
                      <a:pt x="2790" y="434"/>
                      <a:pt x="2758" y="434"/>
                    </a:cubicBezTo>
                    <a:lnTo>
                      <a:pt x="2758" y="434"/>
                    </a:lnTo>
                    <a:cubicBezTo>
                      <a:pt x="2758" y="403"/>
                      <a:pt x="2697" y="403"/>
                      <a:pt x="2666" y="403"/>
                    </a:cubicBezTo>
                    <a:lnTo>
                      <a:pt x="2666" y="403"/>
                    </a:lnTo>
                    <a:cubicBezTo>
                      <a:pt x="2634" y="403"/>
                      <a:pt x="2634" y="372"/>
                      <a:pt x="2634" y="372"/>
                    </a:cubicBezTo>
                    <a:cubicBezTo>
                      <a:pt x="2634" y="372"/>
                      <a:pt x="2634" y="372"/>
                      <a:pt x="2634" y="341"/>
                    </a:cubicBezTo>
                    <a:cubicBezTo>
                      <a:pt x="2603" y="372"/>
                      <a:pt x="2603" y="372"/>
                      <a:pt x="2603" y="372"/>
                    </a:cubicBezTo>
                    <a:cubicBezTo>
                      <a:pt x="2603" y="372"/>
                      <a:pt x="2573" y="372"/>
                      <a:pt x="2542" y="372"/>
                    </a:cubicBezTo>
                    <a:cubicBezTo>
                      <a:pt x="2542" y="403"/>
                      <a:pt x="2573" y="403"/>
                      <a:pt x="2573" y="403"/>
                    </a:cubicBezTo>
                    <a:cubicBezTo>
                      <a:pt x="2603" y="434"/>
                      <a:pt x="2603" y="465"/>
                      <a:pt x="2573" y="496"/>
                    </a:cubicBezTo>
                    <a:lnTo>
                      <a:pt x="2573" y="496"/>
                    </a:lnTo>
                    <a:lnTo>
                      <a:pt x="2603" y="496"/>
                    </a:lnTo>
                    <a:lnTo>
                      <a:pt x="2634" y="496"/>
                    </a:lnTo>
                    <a:lnTo>
                      <a:pt x="2634" y="496"/>
                    </a:lnTo>
                    <a:cubicBezTo>
                      <a:pt x="2666" y="496"/>
                      <a:pt x="2666" y="527"/>
                      <a:pt x="2666" y="527"/>
                    </a:cubicBezTo>
                    <a:cubicBezTo>
                      <a:pt x="2666" y="558"/>
                      <a:pt x="2634" y="558"/>
                      <a:pt x="2634" y="558"/>
                    </a:cubicBezTo>
                    <a:lnTo>
                      <a:pt x="2603" y="558"/>
                    </a:lnTo>
                    <a:cubicBezTo>
                      <a:pt x="2603" y="589"/>
                      <a:pt x="2603" y="589"/>
                      <a:pt x="2603" y="589"/>
                    </a:cubicBezTo>
                    <a:lnTo>
                      <a:pt x="2603" y="620"/>
                    </a:lnTo>
                    <a:cubicBezTo>
                      <a:pt x="2603" y="651"/>
                      <a:pt x="2603" y="651"/>
                      <a:pt x="2573" y="682"/>
                    </a:cubicBezTo>
                    <a:lnTo>
                      <a:pt x="2573" y="682"/>
                    </a:lnTo>
                    <a:cubicBezTo>
                      <a:pt x="2573" y="682"/>
                      <a:pt x="2542" y="682"/>
                      <a:pt x="2510" y="682"/>
                    </a:cubicBezTo>
                    <a:cubicBezTo>
                      <a:pt x="2510" y="682"/>
                      <a:pt x="2510" y="682"/>
                      <a:pt x="2510" y="713"/>
                    </a:cubicBezTo>
                    <a:lnTo>
                      <a:pt x="2479" y="713"/>
                    </a:lnTo>
                    <a:lnTo>
                      <a:pt x="2479" y="744"/>
                    </a:lnTo>
                    <a:cubicBezTo>
                      <a:pt x="2449" y="744"/>
                      <a:pt x="2449" y="744"/>
                      <a:pt x="2449" y="744"/>
                    </a:cubicBezTo>
                    <a:lnTo>
                      <a:pt x="2418" y="744"/>
                    </a:lnTo>
                    <a:lnTo>
                      <a:pt x="2418" y="713"/>
                    </a:lnTo>
                    <a:cubicBezTo>
                      <a:pt x="2418" y="713"/>
                      <a:pt x="2418" y="713"/>
                      <a:pt x="2386" y="713"/>
                    </a:cubicBezTo>
                    <a:lnTo>
                      <a:pt x="2386" y="713"/>
                    </a:lnTo>
                    <a:lnTo>
                      <a:pt x="2356" y="744"/>
                    </a:lnTo>
                    <a:lnTo>
                      <a:pt x="2356" y="744"/>
                    </a:lnTo>
                    <a:cubicBezTo>
                      <a:pt x="2325" y="744"/>
                      <a:pt x="2325" y="713"/>
                      <a:pt x="2325" y="713"/>
                    </a:cubicBezTo>
                    <a:cubicBezTo>
                      <a:pt x="2293" y="713"/>
                      <a:pt x="2293" y="713"/>
                      <a:pt x="2293" y="682"/>
                    </a:cubicBezTo>
                    <a:cubicBezTo>
                      <a:pt x="2262" y="682"/>
                      <a:pt x="2293" y="651"/>
                      <a:pt x="2293" y="651"/>
                    </a:cubicBezTo>
                    <a:cubicBezTo>
                      <a:pt x="2293" y="651"/>
                      <a:pt x="2293" y="651"/>
                      <a:pt x="2325" y="651"/>
                    </a:cubicBezTo>
                    <a:cubicBezTo>
                      <a:pt x="2325" y="651"/>
                      <a:pt x="2325" y="651"/>
                      <a:pt x="2356" y="651"/>
                    </a:cubicBezTo>
                    <a:lnTo>
                      <a:pt x="2386" y="651"/>
                    </a:lnTo>
                    <a:lnTo>
                      <a:pt x="2386" y="651"/>
                    </a:lnTo>
                    <a:lnTo>
                      <a:pt x="2386" y="651"/>
                    </a:lnTo>
                    <a:cubicBezTo>
                      <a:pt x="2418" y="651"/>
                      <a:pt x="2418" y="620"/>
                      <a:pt x="2418" y="620"/>
                    </a:cubicBezTo>
                    <a:lnTo>
                      <a:pt x="2449" y="620"/>
                    </a:lnTo>
                    <a:lnTo>
                      <a:pt x="2479" y="589"/>
                    </a:lnTo>
                    <a:lnTo>
                      <a:pt x="2479" y="589"/>
                    </a:lnTo>
                    <a:lnTo>
                      <a:pt x="2479" y="558"/>
                    </a:lnTo>
                    <a:cubicBezTo>
                      <a:pt x="2449" y="527"/>
                      <a:pt x="2449" y="527"/>
                      <a:pt x="2449" y="496"/>
                    </a:cubicBezTo>
                    <a:cubicBezTo>
                      <a:pt x="2449" y="496"/>
                      <a:pt x="2449" y="465"/>
                      <a:pt x="2449" y="434"/>
                    </a:cubicBezTo>
                    <a:lnTo>
                      <a:pt x="2449" y="434"/>
                    </a:lnTo>
                    <a:cubicBezTo>
                      <a:pt x="2449" y="434"/>
                      <a:pt x="2449" y="434"/>
                      <a:pt x="2418" y="403"/>
                    </a:cubicBezTo>
                    <a:cubicBezTo>
                      <a:pt x="2418" y="403"/>
                      <a:pt x="2418" y="403"/>
                      <a:pt x="2418" y="372"/>
                    </a:cubicBezTo>
                    <a:lnTo>
                      <a:pt x="2418" y="372"/>
                    </a:lnTo>
                    <a:lnTo>
                      <a:pt x="2418" y="341"/>
                    </a:lnTo>
                    <a:cubicBezTo>
                      <a:pt x="2449" y="341"/>
                      <a:pt x="2449" y="341"/>
                      <a:pt x="2449" y="341"/>
                    </a:cubicBez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49" y="310"/>
                      <a:pt x="2386" y="310"/>
                      <a:pt x="2356" y="310"/>
                    </a:cubicBezTo>
                    <a:lnTo>
                      <a:pt x="2356" y="310"/>
                    </a:lnTo>
                    <a:cubicBezTo>
                      <a:pt x="2325" y="310"/>
                      <a:pt x="2325" y="310"/>
                      <a:pt x="2325" y="310"/>
                    </a:cubicBezTo>
                    <a:lnTo>
                      <a:pt x="2325" y="310"/>
                    </a:lnTo>
                    <a:lnTo>
                      <a:pt x="2293" y="310"/>
                    </a:lnTo>
                    <a:lnTo>
                      <a:pt x="2293" y="310"/>
                    </a:lnTo>
                    <a:cubicBezTo>
                      <a:pt x="2293" y="310"/>
                      <a:pt x="2262" y="341"/>
                      <a:pt x="2262" y="372"/>
                    </a:cubicBezTo>
                    <a:lnTo>
                      <a:pt x="2262" y="372"/>
                    </a:lnTo>
                    <a:cubicBezTo>
                      <a:pt x="2262" y="403"/>
                      <a:pt x="2232" y="403"/>
                      <a:pt x="2201" y="403"/>
                    </a:cubicBezTo>
                    <a:cubicBezTo>
                      <a:pt x="2170" y="403"/>
                      <a:pt x="2170" y="403"/>
                      <a:pt x="2170" y="403"/>
                    </a:cubicBezTo>
                    <a:lnTo>
                      <a:pt x="2170" y="403"/>
                    </a:lnTo>
                    <a:cubicBezTo>
                      <a:pt x="2170" y="434"/>
                      <a:pt x="2170" y="434"/>
                      <a:pt x="2170" y="465"/>
                    </a:cubicBezTo>
                    <a:lnTo>
                      <a:pt x="2170" y="465"/>
                    </a:lnTo>
                    <a:lnTo>
                      <a:pt x="2201" y="465"/>
                    </a:lnTo>
                    <a:lnTo>
                      <a:pt x="2201" y="465"/>
                    </a:lnTo>
                    <a:cubicBezTo>
                      <a:pt x="2232" y="465"/>
                      <a:pt x="2262" y="496"/>
                      <a:pt x="2262" y="496"/>
                    </a:cubicBezTo>
                    <a:lnTo>
                      <a:pt x="2262" y="496"/>
                    </a:lnTo>
                    <a:lnTo>
                      <a:pt x="2262" y="496"/>
                    </a:lnTo>
                    <a:lnTo>
                      <a:pt x="2262" y="496"/>
                    </a:lnTo>
                    <a:cubicBezTo>
                      <a:pt x="2293" y="496"/>
                      <a:pt x="2293" y="496"/>
                      <a:pt x="2293" y="496"/>
                    </a:cubicBezTo>
                    <a:cubicBezTo>
                      <a:pt x="2325" y="496"/>
                      <a:pt x="2325" y="527"/>
                      <a:pt x="2325" y="527"/>
                    </a:cubicBezTo>
                    <a:cubicBezTo>
                      <a:pt x="2325" y="558"/>
                      <a:pt x="2325" y="558"/>
                      <a:pt x="2293" y="558"/>
                    </a:cubicBezTo>
                    <a:lnTo>
                      <a:pt x="2293" y="589"/>
                    </a:lnTo>
                    <a:cubicBezTo>
                      <a:pt x="2293" y="589"/>
                      <a:pt x="2262" y="620"/>
                      <a:pt x="2232" y="620"/>
                    </a:cubicBezTo>
                    <a:lnTo>
                      <a:pt x="2232" y="620"/>
                    </a:lnTo>
                    <a:cubicBezTo>
                      <a:pt x="2232" y="620"/>
                      <a:pt x="2201" y="589"/>
                      <a:pt x="2170" y="589"/>
                    </a:cubicBezTo>
                    <a:cubicBezTo>
                      <a:pt x="2170" y="589"/>
                      <a:pt x="2170" y="589"/>
                      <a:pt x="2170" y="558"/>
                    </a:cubicBezTo>
                    <a:cubicBezTo>
                      <a:pt x="2138" y="558"/>
                      <a:pt x="2138" y="558"/>
                      <a:pt x="2138" y="558"/>
                    </a:cubicBezTo>
                    <a:lnTo>
                      <a:pt x="2108" y="558"/>
                    </a:lnTo>
                    <a:cubicBezTo>
                      <a:pt x="2077" y="558"/>
                      <a:pt x="2046" y="527"/>
                      <a:pt x="2014" y="527"/>
                    </a:cubicBezTo>
                    <a:lnTo>
                      <a:pt x="2014" y="527"/>
                    </a:lnTo>
                    <a:cubicBezTo>
                      <a:pt x="1984" y="496"/>
                      <a:pt x="1984" y="496"/>
                      <a:pt x="1953" y="496"/>
                    </a:cubicBezTo>
                    <a:cubicBezTo>
                      <a:pt x="1953" y="496"/>
                      <a:pt x="1890" y="496"/>
                      <a:pt x="1860" y="496"/>
                    </a:cubicBezTo>
                    <a:lnTo>
                      <a:pt x="1860" y="496"/>
                    </a:lnTo>
                    <a:cubicBezTo>
                      <a:pt x="1829" y="496"/>
                      <a:pt x="1829" y="496"/>
                      <a:pt x="1829" y="496"/>
                    </a:cubicBezTo>
                    <a:lnTo>
                      <a:pt x="1829" y="496"/>
                    </a:lnTo>
                    <a:lnTo>
                      <a:pt x="1860" y="527"/>
                    </a:lnTo>
                    <a:cubicBezTo>
                      <a:pt x="1860" y="558"/>
                      <a:pt x="1860" y="558"/>
                      <a:pt x="1829" y="589"/>
                    </a:cubicBezTo>
                    <a:lnTo>
                      <a:pt x="1798" y="589"/>
                    </a:lnTo>
                    <a:lnTo>
                      <a:pt x="1798" y="589"/>
                    </a:lnTo>
                    <a:cubicBezTo>
                      <a:pt x="1798" y="589"/>
                      <a:pt x="1798" y="589"/>
                      <a:pt x="1766" y="589"/>
                    </a:cubicBezTo>
                    <a:lnTo>
                      <a:pt x="1766" y="589"/>
                    </a:lnTo>
                    <a:cubicBezTo>
                      <a:pt x="1736" y="589"/>
                      <a:pt x="1736" y="589"/>
                      <a:pt x="1736" y="558"/>
                    </a:cubicBezTo>
                    <a:lnTo>
                      <a:pt x="1705" y="558"/>
                    </a:lnTo>
                    <a:cubicBezTo>
                      <a:pt x="1705" y="558"/>
                      <a:pt x="1705" y="558"/>
                      <a:pt x="1674" y="589"/>
                    </a:cubicBezTo>
                    <a:lnTo>
                      <a:pt x="1674" y="589"/>
                    </a:lnTo>
                    <a:cubicBezTo>
                      <a:pt x="1674" y="589"/>
                      <a:pt x="1674" y="589"/>
                      <a:pt x="1642" y="589"/>
                    </a:cubicBezTo>
                    <a:cubicBezTo>
                      <a:pt x="1642" y="589"/>
                      <a:pt x="1642" y="589"/>
                      <a:pt x="1612" y="589"/>
                    </a:cubicBezTo>
                    <a:cubicBezTo>
                      <a:pt x="1612" y="589"/>
                      <a:pt x="1581" y="589"/>
                      <a:pt x="1550" y="589"/>
                    </a:cubicBezTo>
                    <a:lnTo>
                      <a:pt x="1550" y="589"/>
                    </a:lnTo>
                    <a:lnTo>
                      <a:pt x="1550" y="589"/>
                    </a:lnTo>
                    <a:cubicBezTo>
                      <a:pt x="1518" y="620"/>
                      <a:pt x="1488" y="620"/>
                      <a:pt x="1488" y="620"/>
                    </a:cubicBezTo>
                    <a:cubicBezTo>
                      <a:pt x="1488" y="620"/>
                      <a:pt x="1488" y="620"/>
                      <a:pt x="1457" y="620"/>
                    </a:cubicBezTo>
                    <a:lnTo>
                      <a:pt x="1457" y="620"/>
                    </a:lnTo>
                    <a:lnTo>
                      <a:pt x="1457" y="620"/>
                    </a:lnTo>
                    <a:lnTo>
                      <a:pt x="1426" y="620"/>
                    </a:lnTo>
                    <a:cubicBezTo>
                      <a:pt x="1426" y="620"/>
                      <a:pt x="1426" y="589"/>
                      <a:pt x="1394" y="589"/>
                    </a:cubicBezTo>
                    <a:lnTo>
                      <a:pt x="1394" y="589"/>
                    </a:lnTo>
                    <a:lnTo>
                      <a:pt x="1394" y="589"/>
                    </a:lnTo>
                    <a:lnTo>
                      <a:pt x="1364" y="589"/>
                    </a:lnTo>
                    <a:cubicBezTo>
                      <a:pt x="1333" y="589"/>
                      <a:pt x="1333" y="589"/>
                      <a:pt x="1333" y="589"/>
                    </a:cubicBezTo>
                    <a:cubicBezTo>
                      <a:pt x="1333" y="589"/>
                      <a:pt x="1333" y="589"/>
                      <a:pt x="1302" y="589"/>
                    </a:cubicBezTo>
                    <a:lnTo>
                      <a:pt x="1302" y="589"/>
                    </a:lnTo>
                    <a:cubicBezTo>
                      <a:pt x="1270" y="589"/>
                      <a:pt x="1240" y="620"/>
                      <a:pt x="1240" y="620"/>
                    </a:cubicBezTo>
                    <a:cubicBezTo>
                      <a:pt x="1209" y="620"/>
                      <a:pt x="1209" y="620"/>
                      <a:pt x="1178" y="620"/>
                    </a:cubicBezTo>
                    <a:lnTo>
                      <a:pt x="1178" y="620"/>
                    </a:lnTo>
                    <a:lnTo>
                      <a:pt x="1178" y="620"/>
                    </a:lnTo>
                    <a:cubicBezTo>
                      <a:pt x="1178" y="651"/>
                      <a:pt x="1146" y="651"/>
                      <a:pt x="1146" y="651"/>
                    </a:cubicBezTo>
                    <a:cubicBezTo>
                      <a:pt x="1116" y="682"/>
                      <a:pt x="1116" y="682"/>
                      <a:pt x="1085" y="682"/>
                    </a:cubicBezTo>
                    <a:lnTo>
                      <a:pt x="1085" y="682"/>
                    </a:lnTo>
                    <a:lnTo>
                      <a:pt x="1085" y="682"/>
                    </a:lnTo>
                    <a:cubicBezTo>
                      <a:pt x="1054" y="682"/>
                      <a:pt x="1054" y="682"/>
                      <a:pt x="1054" y="682"/>
                    </a:cubicBezTo>
                    <a:cubicBezTo>
                      <a:pt x="1022" y="682"/>
                      <a:pt x="1022" y="682"/>
                      <a:pt x="1022" y="682"/>
                    </a:cubicBezTo>
                    <a:lnTo>
                      <a:pt x="1022" y="682"/>
                    </a:lnTo>
                    <a:cubicBezTo>
                      <a:pt x="992" y="682"/>
                      <a:pt x="992" y="682"/>
                      <a:pt x="992" y="682"/>
                    </a:cubicBezTo>
                    <a:cubicBezTo>
                      <a:pt x="992" y="682"/>
                      <a:pt x="992" y="682"/>
                      <a:pt x="961" y="682"/>
                    </a:cubicBezTo>
                    <a:cubicBezTo>
                      <a:pt x="961" y="682"/>
                      <a:pt x="930" y="651"/>
                      <a:pt x="930" y="620"/>
                    </a:cubicBezTo>
                    <a:cubicBezTo>
                      <a:pt x="961" y="589"/>
                      <a:pt x="961" y="589"/>
                      <a:pt x="992" y="589"/>
                    </a:cubicBez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cubicBezTo>
                      <a:pt x="961" y="589"/>
                      <a:pt x="961" y="589"/>
                      <a:pt x="930" y="589"/>
                    </a:cubicBezTo>
                    <a:lnTo>
                      <a:pt x="930" y="589"/>
                    </a:lnTo>
                    <a:cubicBezTo>
                      <a:pt x="930" y="620"/>
                      <a:pt x="930" y="620"/>
                      <a:pt x="930" y="620"/>
                    </a:cubicBezTo>
                    <a:cubicBezTo>
                      <a:pt x="930" y="620"/>
                      <a:pt x="930" y="620"/>
                      <a:pt x="930" y="651"/>
                    </a:cubicBezTo>
                    <a:cubicBezTo>
                      <a:pt x="930" y="651"/>
                      <a:pt x="930" y="651"/>
                      <a:pt x="930" y="682"/>
                    </a:cubicBezTo>
                    <a:cubicBezTo>
                      <a:pt x="930" y="682"/>
                      <a:pt x="930" y="682"/>
                      <a:pt x="930" y="713"/>
                    </a:cubicBezTo>
                    <a:lnTo>
                      <a:pt x="930" y="744"/>
                    </a:lnTo>
                    <a:cubicBezTo>
                      <a:pt x="930" y="775"/>
                      <a:pt x="930" y="775"/>
                      <a:pt x="898" y="775"/>
                    </a:cubicBezTo>
                    <a:lnTo>
                      <a:pt x="868" y="744"/>
                    </a:lnTo>
                    <a:lnTo>
                      <a:pt x="868" y="744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37" y="713"/>
                      <a:pt x="837" y="713"/>
                      <a:pt x="806" y="713"/>
                    </a:cubicBezTo>
                    <a:lnTo>
                      <a:pt x="806" y="713"/>
                    </a:lnTo>
                    <a:cubicBezTo>
                      <a:pt x="806" y="744"/>
                      <a:pt x="774" y="744"/>
                      <a:pt x="774" y="744"/>
                    </a:cubicBezTo>
                    <a:cubicBezTo>
                      <a:pt x="744" y="744"/>
                      <a:pt x="744" y="744"/>
                      <a:pt x="744" y="744"/>
                    </a:cubicBezTo>
                    <a:lnTo>
                      <a:pt x="713" y="775"/>
                    </a:lnTo>
                    <a:lnTo>
                      <a:pt x="713" y="775"/>
                    </a:lnTo>
                    <a:lnTo>
                      <a:pt x="713" y="775"/>
                    </a:lnTo>
                    <a:cubicBezTo>
                      <a:pt x="713" y="806"/>
                      <a:pt x="713" y="806"/>
                      <a:pt x="713" y="837"/>
                    </a:cubicBezTo>
                    <a:cubicBezTo>
                      <a:pt x="713" y="837"/>
                      <a:pt x="713" y="837"/>
                      <a:pt x="681" y="837"/>
                    </a:cubicBezTo>
                    <a:lnTo>
                      <a:pt x="681" y="837"/>
                    </a:lnTo>
                    <a:lnTo>
                      <a:pt x="681" y="837"/>
                    </a:lnTo>
                    <a:lnTo>
                      <a:pt x="681" y="837"/>
                    </a:lnTo>
                    <a:cubicBezTo>
                      <a:pt x="651" y="837"/>
                      <a:pt x="651" y="837"/>
                      <a:pt x="620" y="837"/>
                    </a:cubicBezTo>
                    <a:lnTo>
                      <a:pt x="620" y="837"/>
                    </a:lnTo>
                    <a:lnTo>
                      <a:pt x="589" y="837"/>
                    </a:lnTo>
                    <a:lnTo>
                      <a:pt x="589" y="837"/>
                    </a:lnTo>
                    <a:cubicBezTo>
                      <a:pt x="589" y="868"/>
                      <a:pt x="589" y="868"/>
                      <a:pt x="558" y="868"/>
                    </a:cubicBezTo>
                    <a:cubicBezTo>
                      <a:pt x="558" y="898"/>
                      <a:pt x="558" y="898"/>
                      <a:pt x="527" y="898"/>
                    </a:cubicBezTo>
                    <a:lnTo>
                      <a:pt x="527" y="898"/>
                    </a:lnTo>
                    <a:cubicBezTo>
                      <a:pt x="496" y="898"/>
                      <a:pt x="496" y="898"/>
                      <a:pt x="496" y="898"/>
                    </a:cubicBezTo>
                    <a:lnTo>
                      <a:pt x="496" y="898"/>
                    </a:lnTo>
                    <a:cubicBezTo>
                      <a:pt x="465" y="898"/>
                      <a:pt x="465" y="898"/>
                      <a:pt x="465" y="868"/>
                    </a:cubicBezTo>
                    <a:lnTo>
                      <a:pt x="434" y="868"/>
                    </a:lnTo>
                    <a:lnTo>
                      <a:pt x="434" y="868"/>
                    </a:lnTo>
                    <a:cubicBezTo>
                      <a:pt x="434" y="868"/>
                      <a:pt x="403" y="868"/>
                      <a:pt x="403" y="837"/>
                    </a:cubicBezTo>
                    <a:cubicBezTo>
                      <a:pt x="372" y="837"/>
                      <a:pt x="372" y="837"/>
                      <a:pt x="372" y="806"/>
                    </a:cubicBez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744"/>
                    </a:lnTo>
                    <a:cubicBezTo>
                      <a:pt x="341" y="744"/>
                      <a:pt x="341" y="744"/>
                      <a:pt x="310" y="744"/>
                    </a:cubicBezTo>
                    <a:cubicBezTo>
                      <a:pt x="310" y="713"/>
                      <a:pt x="310" y="713"/>
                      <a:pt x="310" y="713"/>
                    </a:cubicBezTo>
                    <a:cubicBezTo>
                      <a:pt x="310" y="713"/>
                      <a:pt x="310" y="713"/>
                      <a:pt x="279" y="713"/>
                    </a:cubicBezTo>
                    <a:cubicBezTo>
                      <a:pt x="248" y="713"/>
                      <a:pt x="248" y="682"/>
                      <a:pt x="217" y="682"/>
                    </a:cubicBezTo>
                    <a:lnTo>
                      <a:pt x="217" y="651"/>
                    </a:lnTo>
                    <a:cubicBezTo>
                      <a:pt x="217" y="651"/>
                      <a:pt x="217" y="620"/>
                      <a:pt x="248" y="620"/>
                    </a:cubicBezTo>
                    <a:cubicBezTo>
                      <a:pt x="248" y="620"/>
                      <a:pt x="310" y="651"/>
                      <a:pt x="341" y="651"/>
                    </a:cubicBezTo>
                    <a:cubicBezTo>
                      <a:pt x="341" y="682"/>
                      <a:pt x="372" y="682"/>
                      <a:pt x="403" y="682"/>
                    </a:cubicBezTo>
                    <a:lnTo>
                      <a:pt x="403" y="682"/>
                    </a:lnTo>
                    <a:cubicBezTo>
                      <a:pt x="434" y="682"/>
                      <a:pt x="434" y="682"/>
                      <a:pt x="434" y="682"/>
                    </a:cubicBezTo>
                    <a:lnTo>
                      <a:pt x="434" y="682"/>
                    </a:lnTo>
                    <a:cubicBezTo>
                      <a:pt x="465" y="682"/>
                      <a:pt x="527" y="682"/>
                      <a:pt x="558" y="682"/>
                    </a:cubicBezTo>
                    <a:lnTo>
                      <a:pt x="558" y="682"/>
                    </a:lnTo>
                    <a:lnTo>
                      <a:pt x="589" y="682"/>
                    </a:lnTo>
                    <a:cubicBezTo>
                      <a:pt x="620" y="682"/>
                      <a:pt x="620" y="682"/>
                      <a:pt x="651" y="682"/>
                    </a:cubicBezTo>
                    <a:cubicBezTo>
                      <a:pt x="681" y="682"/>
                      <a:pt x="713" y="651"/>
                      <a:pt x="713" y="651"/>
                    </a:cubicBezTo>
                    <a:cubicBezTo>
                      <a:pt x="713" y="651"/>
                      <a:pt x="713" y="651"/>
                      <a:pt x="744" y="651"/>
                    </a:cubicBezTo>
                    <a:lnTo>
                      <a:pt x="744" y="651"/>
                    </a:lnTo>
                    <a:cubicBezTo>
                      <a:pt x="713" y="651"/>
                      <a:pt x="681" y="620"/>
                      <a:pt x="681" y="620"/>
                    </a:cubicBezTo>
                    <a:cubicBezTo>
                      <a:pt x="651" y="620"/>
                      <a:pt x="651" y="620"/>
                      <a:pt x="651" y="620"/>
                    </a:cubicBezTo>
                    <a:cubicBezTo>
                      <a:pt x="651" y="620"/>
                      <a:pt x="620" y="620"/>
                      <a:pt x="589" y="620"/>
                    </a:cubicBezTo>
                    <a:cubicBezTo>
                      <a:pt x="558" y="620"/>
                      <a:pt x="527" y="589"/>
                      <a:pt x="496" y="558"/>
                    </a:cubicBezTo>
                    <a:lnTo>
                      <a:pt x="465" y="558"/>
                    </a:lnTo>
                    <a:cubicBezTo>
                      <a:pt x="465" y="558"/>
                      <a:pt x="465" y="558"/>
                      <a:pt x="434" y="558"/>
                    </a:cubicBezTo>
                    <a:cubicBezTo>
                      <a:pt x="434" y="558"/>
                      <a:pt x="434" y="558"/>
                      <a:pt x="403" y="527"/>
                    </a:cubicBezTo>
                    <a:lnTo>
                      <a:pt x="403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41" y="527"/>
                    </a:lnTo>
                    <a:lnTo>
                      <a:pt x="341" y="527"/>
                    </a:lnTo>
                    <a:cubicBezTo>
                      <a:pt x="310" y="527"/>
                      <a:pt x="310" y="527"/>
                      <a:pt x="310" y="527"/>
                    </a:cubicBezTo>
                    <a:cubicBezTo>
                      <a:pt x="310" y="527"/>
                      <a:pt x="279" y="527"/>
                      <a:pt x="248" y="527"/>
                    </a:cubicBezTo>
                    <a:cubicBezTo>
                      <a:pt x="186" y="527"/>
                      <a:pt x="186" y="527"/>
                      <a:pt x="186" y="527"/>
                    </a:cubicBezTo>
                    <a:lnTo>
                      <a:pt x="186" y="527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55" y="527"/>
                      <a:pt x="155" y="527"/>
                      <a:pt x="155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58"/>
                    </a:lnTo>
                    <a:cubicBezTo>
                      <a:pt x="124" y="589"/>
                      <a:pt x="124" y="589"/>
                      <a:pt x="124" y="589"/>
                    </a:cubicBezTo>
                    <a:cubicBezTo>
                      <a:pt x="124" y="589"/>
                      <a:pt x="155" y="589"/>
                      <a:pt x="155" y="620"/>
                    </a:cubicBezTo>
                    <a:lnTo>
                      <a:pt x="155" y="620"/>
                    </a:lnTo>
                    <a:lnTo>
                      <a:pt x="155" y="620"/>
                    </a:lnTo>
                    <a:cubicBezTo>
                      <a:pt x="155" y="620"/>
                      <a:pt x="155" y="651"/>
                      <a:pt x="124" y="651"/>
                    </a:cubicBezTo>
                    <a:cubicBezTo>
                      <a:pt x="124" y="651"/>
                      <a:pt x="124" y="651"/>
                      <a:pt x="124" y="682"/>
                    </a:cubicBezTo>
                    <a:lnTo>
                      <a:pt x="124" y="682"/>
                    </a:lnTo>
                    <a:lnTo>
                      <a:pt x="124" y="682"/>
                    </a:lnTo>
                    <a:cubicBezTo>
                      <a:pt x="155" y="682"/>
                      <a:pt x="155" y="682"/>
                      <a:pt x="155" y="682"/>
                    </a:cubicBezTo>
                    <a:cubicBezTo>
                      <a:pt x="155" y="713"/>
                      <a:pt x="155" y="713"/>
                      <a:pt x="155" y="744"/>
                    </a:cubicBezTo>
                    <a:lnTo>
                      <a:pt x="155" y="744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24" y="775"/>
                    </a:cubicBezTo>
                    <a:cubicBezTo>
                      <a:pt x="155" y="775"/>
                      <a:pt x="155" y="806"/>
                      <a:pt x="155" y="806"/>
                    </a:cubicBezTo>
                    <a:lnTo>
                      <a:pt x="186" y="837"/>
                    </a:lnTo>
                    <a:cubicBezTo>
                      <a:pt x="186" y="837"/>
                      <a:pt x="186" y="837"/>
                      <a:pt x="186" y="868"/>
                    </a:cubicBez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217" y="868"/>
                    </a:lnTo>
                    <a:cubicBezTo>
                      <a:pt x="217" y="898"/>
                      <a:pt x="217" y="898"/>
                      <a:pt x="217" y="930"/>
                    </a:cubicBezTo>
                    <a:lnTo>
                      <a:pt x="217" y="93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61"/>
                      <a:pt x="217" y="992"/>
                      <a:pt x="186" y="992"/>
                    </a:cubicBezTo>
                    <a:lnTo>
                      <a:pt x="186" y="992"/>
                    </a:lnTo>
                    <a:cubicBezTo>
                      <a:pt x="186" y="992"/>
                      <a:pt x="155" y="992"/>
                      <a:pt x="155" y="1022"/>
                    </a:cubicBezTo>
                    <a:lnTo>
                      <a:pt x="155" y="1022"/>
                    </a:lnTo>
                    <a:cubicBezTo>
                      <a:pt x="124" y="1022"/>
                      <a:pt x="124" y="1054"/>
                      <a:pt x="93" y="1054"/>
                    </a:cubicBezTo>
                    <a:cubicBezTo>
                      <a:pt x="93" y="1054"/>
                      <a:pt x="62" y="1054"/>
                      <a:pt x="62" y="1085"/>
                    </a:cubicBezTo>
                    <a:lnTo>
                      <a:pt x="62" y="1085"/>
                    </a:lnTo>
                    <a:lnTo>
                      <a:pt x="62" y="1085"/>
                    </a:lnTo>
                    <a:lnTo>
                      <a:pt x="62" y="1116"/>
                    </a:lnTo>
                    <a:lnTo>
                      <a:pt x="62" y="1116"/>
                    </a:lnTo>
                    <a:lnTo>
                      <a:pt x="62" y="1146"/>
                    </a:lnTo>
                    <a:lnTo>
                      <a:pt x="62" y="1146"/>
                    </a:lnTo>
                    <a:lnTo>
                      <a:pt x="31" y="1178"/>
                    </a:lnTo>
                    <a:lnTo>
                      <a:pt x="0" y="1209"/>
                    </a:lnTo>
                    <a:lnTo>
                      <a:pt x="0" y="1209"/>
                    </a:lnTo>
                    <a:cubicBezTo>
                      <a:pt x="0" y="1209"/>
                      <a:pt x="0" y="1209"/>
                      <a:pt x="0" y="1240"/>
                    </a:cubicBezTo>
                    <a:cubicBezTo>
                      <a:pt x="93" y="1209"/>
                      <a:pt x="93" y="1209"/>
                      <a:pt x="93" y="1209"/>
                    </a:cubicBezTo>
                    <a:cubicBezTo>
                      <a:pt x="31" y="1270"/>
                      <a:pt x="31" y="1270"/>
                      <a:pt x="31" y="1270"/>
                    </a:cubicBezTo>
                    <a:lnTo>
                      <a:pt x="31" y="1270"/>
                    </a:lnTo>
                    <a:lnTo>
                      <a:pt x="31" y="1270"/>
                    </a:lnTo>
                    <a:lnTo>
                      <a:pt x="31" y="1270"/>
                    </a:lnTo>
                    <a:cubicBezTo>
                      <a:pt x="31" y="1302"/>
                      <a:pt x="31" y="1302"/>
                      <a:pt x="31" y="1302"/>
                    </a:cubicBezTo>
                    <a:lnTo>
                      <a:pt x="31" y="1302"/>
                    </a:lnTo>
                    <a:lnTo>
                      <a:pt x="31" y="1302"/>
                    </a:lnTo>
                    <a:cubicBezTo>
                      <a:pt x="31" y="1333"/>
                      <a:pt x="31" y="1333"/>
                      <a:pt x="31" y="1333"/>
                    </a:cubicBezTo>
                    <a:lnTo>
                      <a:pt x="62" y="1333"/>
                    </a:lnTo>
                    <a:lnTo>
                      <a:pt x="62" y="1333"/>
                    </a:lnTo>
                    <a:lnTo>
                      <a:pt x="62" y="1333"/>
                    </a:lnTo>
                    <a:cubicBezTo>
                      <a:pt x="62" y="1333"/>
                      <a:pt x="93" y="1333"/>
                      <a:pt x="93" y="1364"/>
                    </a:cubicBez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64"/>
                    </a:lnTo>
                    <a:lnTo>
                      <a:pt x="124" y="1364"/>
                    </a:lnTo>
                    <a:cubicBezTo>
                      <a:pt x="124" y="1364"/>
                      <a:pt x="124" y="1364"/>
                      <a:pt x="155" y="1364"/>
                    </a:cubicBezTo>
                    <a:cubicBezTo>
                      <a:pt x="155" y="1364"/>
                      <a:pt x="155" y="1364"/>
                      <a:pt x="186" y="1364"/>
                    </a:cubicBezTo>
                    <a:cubicBezTo>
                      <a:pt x="186" y="1364"/>
                      <a:pt x="217" y="1394"/>
                      <a:pt x="217" y="1425"/>
                    </a:cubicBezTo>
                    <a:lnTo>
                      <a:pt x="217" y="1425"/>
                    </a:lnTo>
                    <a:lnTo>
                      <a:pt x="186" y="1425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cubicBezTo>
                      <a:pt x="248" y="1457"/>
                      <a:pt x="248" y="1457"/>
                      <a:pt x="248" y="1488"/>
                    </a:cubicBezTo>
                    <a:lnTo>
                      <a:pt x="248" y="1488"/>
                    </a:lnTo>
                    <a:lnTo>
                      <a:pt x="248" y="1488"/>
                    </a:lnTo>
                    <a:lnTo>
                      <a:pt x="248" y="1488"/>
                    </a:lnTo>
                    <a:cubicBezTo>
                      <a:pt x="279" y="1488"/>
                      <a:pt x="279" y="1488"/>
                      <a:pt x="310" y="1518"/>
                    </a:cubicBezTo>
                    <a:lnTo>
                      <a:pt x="310" y="1518"/>
                    </a:lnTo>
                    <a:lnTo>
                      <a:pt x="310" y="1518"/>
                    </a:lnTo>
                    <a:lnTo>
                      <a:pt x="310" y="1518"/>
                    </a:lnTo>
                    <a:cubicBezTo>
                      <a:pt x="310" y="1550"/>
                      <a:pt x="279" y="1550"/>
                      <a:pt x="279" y="1581"/>
                    </a:cubicBezTo>
                    <a:lnTo>
                      <a:pt x="279" y="1581"/>
                    </a:lnTo>
                    <a:lnTo>
                      <a:pt x="279" y="1581"/>
                    </a:lnTo>
                    <a:cubicBezTo>
                      <a:pt x="279" y="1581"/>
                      <a:pt x="279" y="1581"/>
                      <a:pt x="310" y="1581"/>
                    </a:cubicBezTo>
                    <a:lnTo>
                      <a:pt x="310" y="1581"/>
                    </a:lnTo>
                    <a:lnTo>
                      <a:pt x="310" y="1581"/>
                    </a:lnTo>
                    <a:lnTo>
                      <a:pt x="310" y="1581"/>
                    </a:lnTo>
                    <a:cubicBezTo>
                      <a:pt x="341" y="1581"/>
                      <a:pt x="372" y="1581"/>
                      <a:pt x="372" y="1581"/>
                    </a:cubicBezTo>
                    <a:lnTo>
                      <a:pt x="372" y="1581"/>
                    </a:lnTo>
                    <a:cubicBezTo>
                      <a:pt x="372" y="1612"/>
                      <a:pt x="403" y="1612"/>
                      <a:pt x="403" y="1642"/>
                    </a:cubicBezTo>
                    <a:lnTo>
                      <a:pt x="403" y="1642"/>
                    </a:lnTo>
                    <a:lnTo>
                      <a:pt x="403" y="1642"/>
                    </a:lnTo>
                    <a:lnTo>
                      <a:pt x="403" y="1642"/>
                    </a:lnTo>
                    <a:cubicBezTo>
                      <a:pt x="403" y="1642"/>
                      <a:pt x="403" y="1642"/>
                      <a:pt x="434" y="1642"/>
                    </a:cubicBezTo>
                    <a:lnTo>
                      <a:pt x="434" y="1642"/>
                    </a:lnTo>
                    <a:lnTo>
                      <a:pt x="434" y="1674"/>
                    </a:lnTo>
                    <a:lnTo>
                      <a:pt x="434" y="1674"/>
                    </a:lnTo>
                    <a:cubicBezTo>
                      <a:pt x="434" y="1674"/>
                      <a:pt x="434" y="1674"/>
                      <a:pt x="434" y="1705"/>
                    </a:cubicBezTo>
                    <a:lnTo>
                      <a:pt x="434" y="1705"/>
                    </a:lnTo>
                    <a:lnTo>
                      <a:pt x="434" y="1705"/>
                    </a:lnTo>
                    <a:cubicBezTo>
                      <a:pt x="465" y="1705"/>
                      <a:pt x="465" y="1705"/>
                      <a:pt x="465" y="1705"/>
                    </a:cubicBezTo>
                    <a:lnTo>
                      <a:pt x="465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cubicBezTo>
                      <a:pt x="558" y="1705"/>
                      <a:pt x="558" y="1705"/>
                      <a:pt x="558" y="1705"/>
                    </a:cubicBezTo>
                    <a:cubicBezTo>
                      <a:pt x="558" y="1705"/>
                      <a:pt x="558" y="1705"/>
                      <a:pt x="589" y="1705"/>
                    </a:cubicBezTo>
                    <a:lnTo>
                      <a:pt x="589" y="1705"/>
                    </a:lnTo>
                    <a:lnTo>
                      <a:pt x="589" y="1705"/>
                    </a:lnTo>
                    <a:cubicBezTo>
                      <a:pt x="620" y="1736"/>
                      <a:pt x="620" y="1736"/>
                      <a:pt x="651" y="1736"/>
                    </a:cubicBezTo>
                    <a:cubicBezTo>
                      <a:pt x="651" y="1736"/>
                      <a:pt x="651" y="1736"/>
                      <a:pt x="681" y="1736"/>
                    </a:cubicBezTo>
                    <a:lnTo>
                      <a:pt x="681" y="1736"/>
                    </a:lnTo>
                    <a:lnTo>
                      <a:pt x="681" y="1736"/>
                    </a:lnTo>
                    <a:cubicBezTo>
                      <a:pt x="713" y="1736"/>
                      <a:pt x="713" y="1766"/>
                      <a:pt x="713" y="1766"/>
                    </a:cubicBezTo>
                    <a:lnTo>
                      <a:pt x="713" y="1766"/>
                    </a:lnTo>
                    <a:lnTo>
                      <a:pt x="713" y="1798"/>
                    </a:lnTo>
                    <a:lnTo>
                      <a:pt x="713" y="1798"/>
                    </a:lnTo>
                    <a:cubicBezTo>
                      <a:pt x="713" y="1798"/>
                      <a:pt x="713" y="1798"/>
                      <a:pt x="713" y="1829"/>
                    </a:cubicBezTo>
                    <a:lnTo>
                      <a:pt x="713" y="1829"/>
                    </a:lnTo>
                    <a:cubicBezTo>
                      <a:pt x="713" y="1829"/>
                      <a:pt x="713" y="1829"/>
                      <a:pt x="681" y="1829"/>
                    </a:cubicBezTo>
                    <a:cubicBezTo>
                      <a:pt x="713" y="1860"/>
                      <a:pt x="713" y="1860"/>
                      <a:pt x="713" y="1860"/>
                    </a:cubicBezTo>
                    <a:lnTo>
                      <a:pt x="713" y="1890"/>
                    </a:lnTo>
                    <a:lnTo>
                      <a:pt x="713" y="1890"/>
                    </a:lnTo>
                    <a:cubicBezTo>
                      <a:pt x="681" y="1890"/>
                      <a:pt x="681" y="1922"/>
                      <a:pt x="651" y="1922"/>
                    </a:cubicBezTo>
                    <a:cubicBezTo>
                      <a:pt x="651" y="1922"/>
                      <a:pt x="651" y="1922"/>
                      <a:pt x="651" y="1953"/>
                    </a:cubicBezTo>
                    <a:cubicBezTo>
                      <a:pt x="651" y="1953"/>
                      <a:pt x="651" y="1984"/>
                      <a:pt x="620" y="1984"/>
                    </a:cubicBezTo>
                    <a:lnTo>
                      <a:pt x="620" y="1984"/>
                    </a:lnTo>
                    <a:lnTo>
                      <a:pt x="620" y="1984"/>
                    </a:lnTo>
                    <a:lnTo>
                      <a:pt x="620" y="1984"/>
                    </a:lnTo>
                    <a:cubicBezTo>
                      <a:pt x="620" y="2014"/>
                      <a:pt x="620" y="2014"/>
                      <a:pt x="589" y="2014"/>
                    </a:cubicBezTo>
                    <a:cubicBezTo>
                      <a:pt x="589" y="2014"/>
                      <a:pt x="589" y="2014"/>
                      <a:pt x="589" y="2046"/>
                    </a:cubicBezTo>
                    <a:lnTo>
                      <a:pt x="589" y="2046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89" y="2077"/>
                    </a:lnTo>
                    <a:lnTo>
                      <a:pt x="589" y="2077"/>
                    </a:lnTo>
                    <a:lnTo>
                      <a:pt x="589" y="2077"/>
                    </a:lnTo>
                    <a:cubicBezTo>
                      <a:pt x="589" y="2077"/>
                      <a:pt x="589" y="2077"/>
                      <a:pt x="620" y="2077"/>
                    </a:cubicBezTo>
                    <a:cubicBezTo>
                      <a:pt x="620" y="2077"/>
                      <a:pt x="620" y="2077"/>
                      <a:pt x="681" y="2138"/>
                    </a:cubicBezTo>
                    <a:cubicBezTo>
                      <a:pt x="681" y="2138"/>
                      <a:pt x="681" y="2138"/>
                      <a:pt x="713" y="2138"/>
                    </a:cubicBezTo>
                    <a:lnTo>
                      <a:pt x="713" y="2138"/>
                    </a:lnTo>
                    <a:cubicBezTo>
                      <a:pt x="744" y="2138"/>
                      <a:pt x="744" y="2138"/>
                      <a:pt x="744" y="2138"/>
                    </a:cubicBezTo>
                    <a:cubicBezTo>
                      <a:pt x="744" y="2170"/>
                      <a:pt x="774" y="2170"/>
                      <a:pt x="774" y="2170"/>
                    </a:cubicBezTo>
                    <a:lnTo>
                      <a:pt x="774" y="2170"/>
                    </a:lnTo>
                    <a:lnTo>
                      <a:pt x="774" y="2170"/>
                    </a:lnTo>
                    <a:cubicBezTo>
                      <a:pt x="806" y="2170"/>
                      <a:pt x="806" y="2170"/>
                      <a:pt x="806" y="2170"/>
                    </a:cubicBezTo>
                    <a:cubicBezTo>
                      <a:pt x="837" y="2170"/>
                      <a:pt x="837" y="2170"/>
                      <a:pt x="837" y="2170"/>
                    </a:cubicBezTo>
                    <a:cubicBezTo>
                      <a:pt x="868" y="2170"/>
                      <a:pt x="868" y="2170"/>
                      <a:pt x="868" y="2170"/>
                    </a:cubicBezTo>
                    <a:cubicBezTo>
                      <a:pt x="868" y="2201"/>
                      <a:pt x="898" y="2201"/>
                      <a:pt x="898" y="2201"/>
                    </a:cubicBezTo>
                    <a:lnTo>
                      <a:pt x="898" y="2201"/>
                    </a:lnTo>
                    <a:lnTo>
                      <a:pt x="930" y="2201"/>
                    </a:lnTo>
                    <a:lnTo>
                      <a:pt x="930" y="2201"/>
                    </a:lnTo>
                    <a:lnTo>
                      <a:pt x="961" y="2201"/>
                    </a:lnTo>
                    <a:lnTo>
                      <a:pt x="961" y="2201"/>
                    </a:lnTo>
                    <a:lnTo>
                      <a:pt x="961" y="2201"/>
                    </a:lnTo>
                    <a:cubicBezTo>
                      <a:pt x="961" y="2170"/>
                      <a:pt x="961" y="2170"/>
                      <a:pt x="961" y="2170"/>
                    </a:cubicBezTo>
                    <a:lnTo>
                      <a:pt x="961" y="2170"/>
                    </a:lnTo>
                    <a:cubicBezTo>
                      <a:pt x="992" y="2170"/>
                      <a:pt x="992" y="2170"/>
                      <a:pt x="992" y="2201"/>
                    </a:cubicBezTo>
                    <a:lnTo>
                      <a:pt x="992" y="2201"/>
                    </a:lnTo>
                    <a:lnTo>
                      <a:pt x="992" y="2201"/>
                    </a:lnTo>
                    <a:cubicBezTo>
                      <a:pt x="1022" y="2201"/>
                      <a:pt x="1022" y="2201"/>
                      <a:pt x="1022" y="2231"/>
                    </a:cubicBez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cubicBezTo>
                      <a:pt x="1022" y="2231"/>
                      <a:pt x="1022" y="2231"/>
                      <a:pt x="1054" y="2231"/>
                    </a:cubicBez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cubicBezTo>
                      <a:pt x="1085" y="2231"/>
                      <a:pt x="1085" y="2231"/>
                      <a:pt x="1085" y="2231"/>
                    </a:cubicBezTo>
                    <a:lnTo>
                      <a:pt x="1085" y="2201"/>
                    </a:lnTo>
                    <a:cubicBezTo>
                      <a:pt x="1085" y="2201"/>
                      <a:pt x="1085" y="2201"/>
                      <a:pt x="1085" y="2170"/>
                    </a:cubicBezTo>
                    <a:lnTo>
                      <a:pt x="1085" y="2170"/>
                    </a:lnTo>
                    <a:cubicBezTo>
                      <a:pt x="1054" y="2138"/>
                      <a:pt x="1022" y="2138"/>
                      <a:pt x="1022" y="2108"/>
                    </a:cubicBezTo>
                    <a:lnTo>
                      <a:pt x="1022" y="2077"/>
                    </a:lnTo>
                    <a:cubicBezTo>
                      <a:pt x="1054" y="2077"/>
                      <a:pt x="1054" y="2077"/>
                      <a:pt x="1054" y="2077"/>
                    </a:cubicBezTo>
                    <a:lnTo>
                      <a:pt x="1054" y="2046"/>
                    </a:lnTo>
                    <a:cubicBezTo>
                      <a:pt x="1054" y="2046"/>
                      <a:pt x="1054" y="2046"/>
                      <a:pt x="1054" y="2014"/>
                    </a:cubicBezTo>
                    <a:cubicBezTo>
                      <a:pt x="1085" y="2014"/>
                      <a:pt x="1085" y="2014"/>
                      <a:pt x="1085" y="2014"/>
                    </a:cubicBezTo>
                    <a:cubicBezTo>
                      <a:pt x="1116" y="2014"/>
                      <a:pt x="1116" y="2014"/>
                      <a:pt x="1146" y="1984"/>
                    </a:cubicBezTo>
                    <a:lnTo>
                      <a:pt x="1146" y="1984"/>
                    </a:lnTo>
                    <a:lnTo>
                      <a:pt x="1146" y="1984"/>
                    </a:lnTo>
                    <a:lnTo>
                      <a:pt x="1146" y="1984"/>
                    </a:lnTo>
                    <a:cubicBezTo>
                      <a:pt x="1146" y="1984"/>
                      <a:pt x="1146" y="1984"/>
                      <a:pt x="1146" y="1953"/>
                    </a:cubicBezTo>
                    <a:lnTo>
                      <a:pt x="1146" y="1953"/>
                    </a:lnTo>
                    <a:cubicBezTo>
                      <a:pt x="1116" y="1953"/>
                      <a:pt x="1116" y="1953"/>
                      <a:pt x="1116" y="1922"/>
                    </a:cubicBezTo>
                    <a:lnTo>
                      <a:pt x="1116" y="1922"/>
                    </a:lnTo>
                    <a:cubicBezTo>
                      <a:pt x="1116" y="1922"/>
                      <a:pt x="1085" y="1922"/>
                      <a:pt x="1054" y="1922"/>
                    </a:cubicBez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890"/>
                    </a:lnTo>
                    <a:lnTo>
                      <a:pt x="1054" y="1890"/>
                    </a:lnTo>
                    <a:cubicBezTo>
                      <a:pt x="1022" y="1890"/>
                      <a:pt x="1022" y="1860"/>
                      <a:pt x="1022" y="1860"/>
                    </a:cubicBezTo>
                    <a:lnTo>
                      <a:pt x="1022" y="1860"/>
                    </a:lnTo>
                    <a:lnTo>
                      <a:pt x="1022" y="1860"/>
                    </a:lnTo>
                    <a:cubicBezTo>
                      <a:pt x="1022" y="1829"/>
                      <a:pt x="1022" y="1829"/>
                      <a:pt x="1022" y="1829"/>
                    </a:cubicBezTo>
                    <a:lnTo>
                      <a:pt x="1022" y="1829"/>
                    </a:lnTo>
                    <a:lnTo>
                      <a:pt x="1022" y="1798"/>
                    </a:lnTo>
                    <a:lnTo>
                      <a:pt x="1022" y="1798"/>
                    </a:lnTo>
                    <a:lnTo>
                      <a:pt x="1022" y="1766"/>
                    </a:lnTo>
                    <a:cubicBezTo>
                      <a:pt x="1022" y="1766"/>
                      <a:pt x="1022" y="1766"/>
                      <a:pt x="1054" y="1766"/>
                    </a:cubicBezTo>
                    <a:lnTo>
                      <a:pt x="1054" y="1766"/>
                    </a:lnTo>
                    <a:cubicBezTo>
                      <a:pt x="1054" y="1736"/>
                      <a:pt x="1054" y="1736"/>
                      <a:pt x="1054" y="1736"/>
                    </a:cubicBezTo>
                    <a:lnTo>
                      <a:pt x="1054" y="1736"/>
                    </a:lnTo>
                    <a:lnTo>
                      <a:pt x="1054" y="1736"/>
                    </a:lnTo>
                    <a:lnTo>
                      <a:pt x="1054" y="1705"/>
                    </a:lnTo>
                    <a:lnTo>
                      <a:pt x="1085" y="1674"/>
                    </a:lnTo>
                    <a:lnTo>
                      <a:pt x="1085" y="1674"/>
                    </a:lnTo>
                    <a:cubicBezTo>
                      <a:pt x="1116" y="1674"/>
                      <a:pt x="1116" y="1674"/>
                      <a:pt x="1116" y="1674"/>
                    </a:cubicBezTo>
                    <a:lnTo>
                      <a:pt x="1116" y="1674"/>
                    </a:lnTo>
                    <a:cubicBezTo>
                      <a:pt x="1116" y="1705"/>
                      <a:pt x="1116" y="1705"/>
                      <a:pt x="1116" y="1705"/>
                    </a:cubicBezTo>
                    <a:lnTo>
                      <a:pt x="1146" y="1674"/>
                    </a:lnTo>
                    <a:cubicBezTo>
                      <a:pt x="1146" y="1674"/>
                      <a:pt x="1146" y="1674"/>
                      <a:pt x="1178" y="1674"/>
                    </a:cubicBezTo>
                    <a:lnTo>
                      <a:pt x="1178" y="1674"/>
                    </a:lnTo>
                    <a:cubicBezTo>
                      <a:pt x="1209" y="1642"/>
                      <a:pt x="1209" y="1642"/>
                      <a:pt x="1209" y="1642"/>
                    </a:cubicBez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cubicBezTo>
                      <a:pt x="1240" y="1642"/>
                      <a:pt x="1240" y="1642"/>
                      <a:pt x="1240" y="1612"/>
                    </a:cubicBezTo>
                    <a:cubicBezTo>
                      <a:pt x="1240" y="1612"/>
                      <a:pt x="1240" y="1612"/>
                      <a:pt x="1270" y="1612"/>
                    </a:cubicBez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cubicBezTo>
                      <a:pt x="1270" y="1612"/>
                      <a:pt x="1270" y="1612"/>
                      <a:pt x="1302" y="1612"/>
                    </a:cubicBezTo>
                    <a:lnTo>
                      <a:pt x="1302" y="1612"/>
                    </a:lnTo>
                    <a:cubicBezTo>
                      <a:pt x="1302" y="1612"/>
                      <a:pt x="1302" y="1612"/>
                      <a:pt x="1333" y="1612"/>
                    </a:cubicBezTo>
                    <a:lnTo>
                      <a:pt x="1333" y="1612"/>
                    </a:lnTo>
                    <a:lnTo>
                      <a:pt x="1333" y="1612"/>
                    </a:lnTo>
                    <a:lnTo>
                      <a:pt x="1333" y="1612"/>
                    </a:lnTo>
                    <a:cubicBezTo>
                      <a:pt x="1364" y="1612"/>
                      <a:pt x="1364" y="1612"/>
                      <a:pt x="1364" y="1612"/>
                    </a:cubicBezTo>
                    <a:lnTo>
                      <a:pt x="1364" y="1612"/>
                    </a:lnTo>
                    <a:lnTo>
                      <a:pt x="1364" y="1612"/>
                    </a:lnTo>
                    <a:cubicBezTo>
                      <a:pt x="1364" y="1612"/>
                      <a:pt x="1394" y="1612"/>
                      <a:pt x="1394" y="1642"/>
                    </a:cubicBezTo>
                    <a:cubicBezTo>
                      <a:pt x="1394" y="1612"/>
                      <a:pt x="1394" y="1612"/>
                      <a:pt x="1426" y="1612"/>
                    </a:cubicBezTo>
                    <a:lnTo>
                      <a:pt x="1426" y="1612"/>
                    </a:lnTo>
                    <a:cubicBezTo>
                      <a:pt x="1426" y="1642"/>
                      <a:pt x="1457" y="1642"/>
                      <a:pt x="1457" y="1642"/>
                    </a:cubicBezTo>
                    <a:lnTo>
                      <a:pt x="1457" y="1642"/>
                    </a:lnTo>
                    <a:cubicBezTo>
                      <a:pt x="1457" y="1642"/>
                      <a:pt x="1457" y="1674"/>
                      <a:pt x="1488" y="1674"/>
                    </a:cubicBezTo>
                    <a:cubicBezTo>
                      <a:pt x="1488" y="1642"/>
                      <a:pt x="1488" y="1642"/>
                      <a:pt x="1488" y="1642"/>
                    </a:cubicBezTo>
                    <a:lnTo>
                      <a:pt x="1488" y="1642"/>
                    </a:lnTo>
                    <a:lnTo>
                      <a:pt x="1488" y="1642"/>
                    </a:lnTo>
                    <a:cubicBezTo>
                      <a:pt x="1518" y="1642"/>
                      <a:pt x="1518" y="1674"/>
                      <a:pt x="1550" y="1674"/>
                    </a:cubicBezTo>
                    <a:lnTo>
                      <a:pt x="1550" y="1674"/>
                    </a:lnTo>
                    <a:lnTo>
                      <a:pt x="1550" y="1674"/>
                    </a:lnTo>
                    <a:lnTo>
                      <a:pt x="1550" y="1674"/>
                    </a:lnTo>
                    <a:cubicBezTo>
                      <a:pt x="1581" y="1674"/>
                      <a:pt x="1581" y="1674"/>
                      <a:pt x="1581" y="1642"/>
                    </a:cubicBezTo>
                    <a:cubicBezTo>
                      <a:pt x="1612" y="1642"/>
                      <a:pt x="1612" y="1642"/>
                      <a:pt x="1612" y="1642"/>
                    </a:cubicBezTo>
                    <a:cubicBezTo>
                      <a:pt x="1612" y="1642"/>
                      <a:pt x="1642" y="1642"/>
                      <a:pt x="1642" y="1674"/>
                    </a:cubicBezTo>
                    <a:cubicBezTo>
                      <a:pt x="1642" y="1642"/>
                      <a:pt x="1642" y="1642"/>
                      <a:pt x="1674" y="1642"/>
                    </a:cubicBezTo>
                    <a:lnTo>
                      <a:pt x="1674" y="1642"/>
                    </a:lnTo>
                    <a:lnTo>
                      <a:pt x="1674" y="1642"/>
                    </a:lnTo>
                    <a:cubicBezTo>
                      <a:pt x="1674" y="1642"/>
                      <a:pt x="1705" y="1642"/>
                      <a:pt x="1705" y="1674"/>
                    </a:cubicBezTo>
                    <a:lnTo>
                      <a:pt x="1705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cubicBezTo>
                      <a:pt x="1766" y="1642"/>
                      <a:pt x="1766" y="1642"/>
                      <a:pt x="1766" y="1642"/>
                    </a:cubicBezTo>
                    <a:lnTo>
                      <a:pt x="1766" y="1642"/>
                    </a:lnTo>
                    <a:lnTo>
                      <a:pt x="1766" y="1642"/>
                    </a:lnTo>
                    <a:cubicBezTo>
                      <a:pt x="1766" y="1612"/>
                      <a:pt x="1766" y="1612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cubicBezTo>
                      <a:pt x="1798" y="1581"/>
                      <a:pt x="1798" y="1581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lnTo>
                      <a:pt x="1798" y="1581"/>
                    </a:lnTo>
                    <a:cubicBezTo>
                      <a:pt x="1798" y="1581"/>
                      <a:pt x="1798" y="1581"/>
                      <a:pt x="1829" y="1581"/>
                    </a:cubicBezTo>
                    <a:lnTo>
                      <a:pt x="1829" y="1550"/>
                    </a:lnTo>
                    <a:lnTo>
                      <a:pt x="1829" y="1518"/>
                    </a:lnTo>
                    <a:lnTo>
                      <a:pt x="1829" y="1518"/>
                    </a:lnTo>
                    <a:cubicBezTo>
                      <a:pt x="1829" y="1488"/>
                      <a:pt x="1829" y="1488"/>
                      <a:pt x="1829" y="1488"/>
                    </a:cubicBezTo>
                    <a:lnTo>
                      <a:pt x="1829" y="1488"/>
                    </a:lnTo>
                    <a:cubicBezTo>
                      <a:pt x="1829" y="1457"/>
                      <a:pt x="1829" y="1457"/>
                      <a:pt x="1860" y="1457"/>
                    </a:cubicBez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90" y="1457"/>
                    </a:lnTo>
                    <a:cubicBezTo>
                      <a:pt x="1890" y="1457"/>
                      <a:pt x="1890" y="1457"/>
                      <a:pt x="1922" y="1457"/>
                    </a:cubicBezTo>
                    <a:lnTo>
                      <a:pt x="1922" y="1457"/>
                    </a:lnTo>
                    <a:cubicBezTo>
                      <a:pt x="1922" y="1457"/>
                      <a:pt x="1922" y="1457"/>
                      <a:pt x="1953" y="1457"/>
                    </a:cubicBezTo>
                    <a:cubicBezTo>
                      <a:pt x="1953" y="1457"/>
                      <a:pt x="1953" y="1457"/>
                      <a:pt x="1984" y="1457"/>
                    </a:cubicBezTo>
                    <a:cubicBezTo>
                      <a:pt x="2014" y="1457"/>
                      <a:pt x="2014" y="1457"/>
                      <a:pt x="2014" y="1457"/>
                    </a:cubicBezTo>
                    <a:cubicBezTo>
                      <a:pt x="2046" y="1457"/>
                      <a:pt x="2046" y="1457"/>
                      <a:pt x="2046" y="1457"/>
                    </a:cubicBezTo>
                    <a:lnTo>
                      <a:pt x="2046" y="1457"/>
                    </a:lnTo>
                    <a:lnTo>
                      <a:pt x="2046" y="1457"/>
                    </a:lnTo>
                    <a:cubicBezTo>
                      <a:pt x="2077" y="1457"/>
                      <a:pt x="2077" y="1457"/>
                      <a:pt x="2077" y="1425"/>
                    </a:cubicBezTo>
                    <a:lnTo>
                      <a:pt x="2077" y="1425"/>
                    </a:lnTo>
                    <a:lnTo>
                      <a:pt x="2077" y="1425"/>
                    </a:lnTo>
                    <a:cubicBezTo>
                      <a:pt x="2077" y="1425"/>
                      <a:pt x="2077" y="1425"/>
                      <a:pt x="2108" y="1425"/>
                    </a:cubicBezTo>
                    <a:lnTo>
                      <a:pt x="210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cubicBezTo>
                      <a:pt x="2170" y="1425"/>
                      <a:pt x="2170" y="1425"/>
                      <a:pt x="2201" y="1425"/>
                    </a:cubicBezTo>
                    <a:lnTo>
                      <a:pt x="2201" y="1425"/>
                    </a:lnTo>
                    <a:lnTo>
                      <a:pt x="2201" y="1425"/>
                    </a:lnTo>
                    <a:cubicBezTo>
                      <a:pt x="2201" y="1425"/>
                      <a:pt x="2201" y="1425"/>
                      <a:pt x="2232" y="1425"/>
                    </a:cubicBezTo>
                    <a:lnTo>
                      <a:pt x="2232" y="1425"/>
                    </a:lnTo>
                    <a:lnTo>
                      <a:pt x="2232" y="1425"/>
                    </a:lnTo>
                    <a:cubicBezTo>
                      <a:pt x="2232" y="1394"/>
                      <a:pt x="2262" y="1364"/>
                      <a:pt x="2293" y="1364"/>
                    </a:cubicBez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cubicBezTo>
                      <a:pt x="2325" y="1364"/>
                      <a:pt x="2325" y="1364"/>
                      <a:pt x="2356" y="1394"/>
                    </a:cubicBezTo>
                    <a:lnTo>
                      <a:pt x="2356" y="1394"/>
                    </a:lnTo>
                    <a:lnTo>
                      <a:pt x="235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418" y="1425"/>
                    </a:lnTo>
                    <a:cubicBezTo>
                      <a:pt x="2418" y="1457"/>
                      <a:pt x="2418" y="1457"/>
                      <a:pt x="2418" y="1457"/>
                    </a:cubicBezTo>
                    <a:lnTo>
                      <a:pt x="2418" y="1457"/>
                    </a:lnTo>
                    <a:cubicBezTo>
                      <a:pt x="2418" y="1457"/>
                      <a:pt x="2418" y="1457"/>
                      <a:pt x="2449" y="1457"/>
                    </a:cubicBezTo>
                    <a:lnTo>
                      <a:pt x="2449" y="1457"/>
                    </a:lnTo>
                    <a:lnTo>
                      <a:pt x="2449" y="1457"/>
                    </a:lnTo>
                    <a:cubicBezTo>
                      <a:pt x="2449" y="1457"/>
                      <a:pt x="2449" y="1457"/>
                      <a:pt x="2479" y="1457"/>
                    </a:cubicBezTo>
                    <a:lnTo>
                      <a:pt x="2479" y="1457"/>
                    </a:lnTo>
                    <a:cubicBezTo>
                      <a:pt x="2479" y="1457"/>
                      <a:pt x="2479" y="1457"/>
                      <a:pt x="2510" y="1457"/>
                    </a:cubicBez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cubicBezTo>
                      <a:pt x="2542" y="1457"/>
                      <a:pt x="2542" y="1457"/>
                      <a:pt x="2542" y="1457"/>
                    </a:cubicBezTo>
                    <a:lnTo>
                      <a:pt x="2542" y="1457"/>
                    </a:lnTo>
                    <a:cubicBezTo>
                      <a:pt x="2542" y="1488"/>
                      <a:pt x="2542" y="1488"/>
                      <a:pt x="2542" y="1488"/>
                    </a:cubicBezTo>
                    <a:cubicBezTo>
                      <a:pt x="2573" y="1488"/>
                      <a:pt x="2573" y="1488"/>
                      <a:pt x="2573" y="1518"/>
                    </a:cubicBezTo>
                    <a:cubicBezTo>
                      <a:pt x="2573" y="1488"/>
                      <a:pt x="2573" y="1488"/>
                      <a:pt x="2603" y="1488"/>
                    </a:cubicBezTo>
                    <a:lnTo>
                      <a:pt x="2603" y="1488"/>
                    </a:lnTo>
                    <a:cubicBezTo>
                      <a:pt x="2634" y="1488"/>
                      <a:pt x="2634" y="1457"/>
                      <a:pt x="2634" y="1457"/>
                    </a:cubicBezTo>
                    <a:lnTo>
                      <a:pt x="2634" y="1457"/>
                    </a:lnTo>
                    <a:cubicBezTo>
                      <a:pt x="2634" y="1457"/>
                      <a:pt x="2634" y="1457"/>
                      <a:pt x="2666" y="1457"/>
                    </a:cubicBezTo>
                    <a:lnTo>
                      <a:pt x="2666" y="1457"/>
                    </a:lnTo>
                    <a:cubicBezTo>
                      <a:pt x="2697" y="1425"/>
                      <a:pt x="2697" y="1425"/>
                      <a:pt x="2697" y="1425"/>
                    </a:cubicBezTo>
                    <a:lnTo>
                      <a:pt x="2697" y="1425"/>
                    </a:lnTo>
                    <a:lnTo>
                      <a:pt x="2727" y="1425"/>
                    </a:lnTo>
                    <a:lnTo>
                      <a:pt x="2727" y="1425"/>
                    </a:lnTo>
                    <a:lnTo>
                      <a:pt x="2758" y="1457"/>
                    </a:lnTo>
                    <a:lnTo>
                      <a:pt x="2758" y="1457"/>
                    </a:lnTo>
                    <a:lnTo>
                      <a:pt x="2758" y="1457"/>
                    </a:lnTo>
                    <a:cubicBezTo>
                      <a:pt x="2758" y="1488"/>
                      <a:pt x="2758" y="1488"/>
                      <a:pt x="2727" y="1488"/>
                    </a:cubicBez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58" y="1488"/>
                    </a:lnTo>
                    <a:lnTo>
                      <a:pt x="2758" y="1518"/>
                    </a:lnTo>
                    <a:cubicBezTo>
                      <a:pt x="2758" y="1518"/>
                      <a:pt x="2790" y="1518"/>
                      <a:pt x="2790" y="1550"/>
                    </a:cubicBezTo>
                    <a:cubicBezTo>
                      <a:pt x="2790" y="1550"/>
                      <a:pt x="2821" y="1550"/>
                      <a:pt x="2821" y="1581"/>
                    </a:cubicBezTo>
                    <a:cubicBezTo>
                      <a:pt x="2851" y="1581"/>
                      <a:pt x="2851" y="1612"/>
                      <a:pt x="2851" y="1612"/>
                    </a:cubicBezTo>
                    <a:cubicBezTo>
                      <a:pt x="2882" y="1612"/>
                      <a:pt x="2882" y="1612"/>
                      <a:pt x="2882" y="1612"/>
                    </a:cubicBezTo>
                    <a:cubicBezTo>
                      <a:pt x="2882" y="1642"/>
                      <a:pt x="2882" y="1642"/>
                      <a:pt x="2882" y="1642"/>
                    </a:cubicBezTo>
                    <a:lnTo>
                      <a:pt x="2882" y="1642"/>
                    </a:lnTo>
                    <a:lnTo>
                      <a:pt x="2882" y="1642"/>
                    </a:lnTo>
                    <a:cubicBezTo>
                      <a:pt x="2914" y="1642"/>
                      <a:pt x="2914" y="1642"/>
                      <a:pt x="2914" y="1642"/>
                    </a:cubicBezTo>
                    <a:lnTo>
                      <a:pt x="2914" y="1642"/>
                    </a:lnTo>
                    <a:lnTo>
                      <a:pt x="2914" y="1642"/>
                    </a:lnTo>
                    <a:cubicBezTo>
                      <a:pt x="2914" y="1642"/>
                      <a:pt x="2914" y="1642"/>
                      <a:pt x="2945" y="1642"/>
                    </a:cubicBezTo>
                    <a:lnTo>
                      <a:pt x="2945" y="1642"/>
                    </a:lnTo>
                    <a:lnTo>
                      <a:pt x="2945" y="1642"/>
                    </a:lnTo>
                    <a:lnTo>
                      <a:pt x="2945" y="1642"/>
                    </a:lnTo>
                    <a:cubicBezTo>
                      <a:pt x="2945" y="1642"/>
                      <a:pt x="2945" y="1642"/>
                      <a:pt x="2945" y="1674"/>
                    </a:cubicBezTo>
                    <a:lnTo>
                      <a:pt x="2975" y="1674"/>
                    </a:lnTo>
                    <a:lnTo>
                      <a:pt x="2975" y="1674"/>
                    </a:lnTo>
                    <a:lnTo>
                      <a:pt x="2975" y="1674"/>
                    </a:lnTo>
                    <a:cubicBezTo>
                      <a:pt x="2975" y="1674"/>
                      <a:pt x="2975" y="1674"/>
                      <a:pt x="3006" y="1674"/>
                    </a:cubicBezTo>
                    <a:cubicBezTo>
                      <a:pt x="3006" y="1674"/>
                      <a:pt x="3006" y="1674"/>
                      <a:pt x="3038" y="1674"/>
                    </a:cubicBez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cubicBezTo>
                      <a:pt x="3038" y="1642"/>
                      <a:pt x="3069" y="1642"/>
                      <a:pt x="3069" y="1642"/>
                    </a:cubicBezTo>
                    <a:lnTo>
                      <a:pt x="3069" y="1642"/>
                    </a:lnTo>
                    <a:cubicBezTo>
                      <a:pt x="3069" y="1642"/>
                      <a:pt x="3069" y="1642"/>
                      <a:pt x="3099" y="1674"/>
                    </a:cubicBezTo>
                    <a:lnTo>
                      <a:pt x="3099" y="1674"/>
                    </a:lnTo>
                    <a:lnTo>
                      <a:pt x="3099" y="1674"/>
                    </a:lnTo>
                    <a:cubicBezTo>
                      <a:pt x="3099" y="1674"/>
                      <a:pt x="3130" y="1674"/>
                      <a:pt x="3130" y="1705"/>
                    </a:cubicBezTo>
                    <a:lnTo>
                      <a:pt x="3130" y="1705"/>
                    </a:lnTo>
                    <a:cubicBezTo>
                      <a:pt x="3130" y="1705"/>
                      <a:pt x="3162" y="1705"/>
                      <a:pt x="3162" y="1736"/>
                    </a:cubicBezTo>
                    <a:cubicBezTo>
                      <a:pt x="3162" y="1736"/>
                      <a:pt x="3162" y="1736"/>
                      <a:pt x="3193" y="1736"/>
                    </a:cubicBezTo>
                    <a:lnTo>
                      <a:pt x="3193" y="1736"/>
                    </a:lnTo>
                    <a:cubicBezTo>
                      <a:pt x="3193" y="1736"/>
                      <a:pt x="3193" y="1766"/>
                      <a:pt x="3223" y="1766"/>
                    </a:cubicBezTo>
                    <a:lnTo>
                      <a:pt x="3223" y="1766"/>
                    </a:lnTo>
                    <a:cubicBezTo>
                      <a:pt x="3223" y="1736"/>
                      <a:pt x="3223" y="1736"/>
                      <a:pt x="3223" y="1736"/>
                    </a:cubicBezTo>
                    <a:lnTo>
                      <a:pt x="3254" y="1736"/>
                    </a:lnTo>
                    <a:lnTo>
                      <a:pt x="3254" y="1736"/>
                    </a:lnTo>
                    <a:cubicBezTo>
                      <a:pt x="3254" y="1736"/>
                      <a:pt x="3254" y="1736"/>
                      <a:pt x="3286" y="1736"/>
                    </a:cubicBezTo>
                    <a:cubicBezTo>
                      <a:pt x="3286" y="1736"/>
                      <a:pt x="3286" y="1766"/>
                      <a:pt x="3286" y="1798"/>
                    </a:cubicBezTo>
                    <a:lnTo>
                      <a:pt x="3317" y="1798"/>
                    </a:lnTo>
                    <a:lnTo>
                      <a:pt x="3317" y="1798"/>
                    </a:lnTo>
                    <a:cubicBezTo>
                      <a:pt x="3317" y="1798"/>
                      <a:pt x="3317" y="1798"/>
                      <a:pt x="3317" y="1766"/>
                    </a:cubicBezTo>
                    <a:lnTo>
                      <a:pt x="3317" y="1766"/>
                    </a:lnTo>
                    <a:lnTo>
                      <a:pt x="3317" y="1766"/>
                    </a:lnTo>
                    <a:lnTo>
                      <a:pt x="3317" y="1766"/>
                    </a:lnTo>
                    <a:cubicBezTo>
                      <a:pt x="3317" y="1736"/>
                      <a:pt x="3317" y="1736"/>
                      <a:pt x="3317" y="1736"/>
                    </a:cubicBezTo>
                    <a:cubicBezTo>
                      <a:pt x="3347" y="1766"/>
                      <a:pt x="3347" y="1766"/>
                      <a:pt x="3347" y="1766"/>
                    </a:cubicBezTo>
                    <a:lnTo>
                      <a:pt x="3347" y="1766"/>
                    </a:lnTo>
                    <a:lnTo>
                      <a:pt x="3347" y="1766"/>
                    </a:lnTo>
                    <a:lnTo>
                      <a:pt x="3378" y="1766"/>
                    </a:lnTo>
                    <a:lnTo>
                      <a:pt x="3378" y="1766"/>
                    </a:lnTo>
                    <a:cubicBezTo>
                      <a:pt x="3378" y="1766"/>
                      <a:pt x="3378" y="1766"/>
                      <a:pt x="3410" y="1766"/>
                    </a:cubicBezTo>
                    <a:lnTo>
                      <a:pt x="3410" y="1766"/>
                    </a:lnTo>
                    <a:cubicBezTo>
                      <a:pt x="3410" y="1736"/>
                      <a:pt x="3410" y="1736"/>
                      <a:pt x="3441" y="1736"/>
                    </a:cubicBezTo>
                    <a:lnTo>
                      <a:pt x="3471" y="1705"/>
                    </a:lnTo>
                    <a:lnTo>
                      <a:pt x="3502" y="1705"/>
                    </a:lnTo>
                    <a:cubicBezTo>
                      <a:pt x="3502" y="1674"/>
                      <a:pt x="3534" y="1674"/>
                      <a:pt x="3534" y="1674"/>
                    </a:cubicBezTo>
                    <a:lnTo>
                      <a:pt x="3534" y="1674"/>
                    </a:lnTo>
                    <a:cubicBezTo>
                      <a:pt x="3534" y="1674"/>
                      <a:pt x="3534" y="1674"/>
                      <a:pt x="3565" y="1674"/>
                    </a:cubicBezTo>
                    <a:lnTo>
                      <a:pt x="3595" y="1674"/>
                    </a:lnTo>
                    <a:lnTo>
                      <a:pt x="3595" y="1674"/>
                    </a:lnTo>
                    <a:cubicBezTo>
                      <a:pt x="3626" y="1674"/>
                      <a:pt x="3626" y="1674"/>
                      <a:pt x="3626" y="1674"/>
                    </a:cubicBezTo>
                    <a:cubicBezTo>
                      <a:pt x="3626" y="1674"/>
                      <a:pt x="3626" y="1674"/>
                      <a:pt x="3658" y="1674"/>
                    </a:cubicBezTo>
                    <a:lnTo>
                      <a:pt x="3658" y="1674"/>
                    </a:lnTo>
                    <a:cubicBezTo>
                      <a:pt x="3658" y="1674"/>
                      <a:pt x="3658" y="1674"/>
                      <a:pt x="3689" y="1674"/>
                    </a:cubicBezTo>
                    <a:lnTo>
                      <a:pt x="3689" y="1674"/>
                    </a:lnTo>
                    <a:lnTo>
                      <a:pt x="3719" y="1705"/>
                    </a:lnTo>
                    <a:cubicBezTo>
                      <a:pt x="3719" y="1705"/>
                      <a:pt x="3719" y="1705"/>
                      <a:pt x="3719" y="1736"/>
                    </a:cubicBez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50" y="1736"/>
                    </a:lnTo>
                    <a:cubicBezTo>
                      <a:pt x="3750" y="1736"/>
                      <a:pt x="3750" y="1736"/>
                      <a:pt x="3782" y="1736"/>
                    </a:cubicBezTo>
                    <a:lnTo>
                      <a:pt x="3782" y="1736"/>
                    </a:lnTo>
                    <a:lnTo>
                      <a:pt x="3782" y="1736"/>
                    </a:lnTo>
                    <a:lnTo>
                      <a:pt x="3813" y="1736"/>
                    </a:lnTo>
                    <a:lnTo>
                      <a:pt x="3813" y="1736"/>
                    </a:lnTo>
                    <a:cubicBezTo>
                      <a:pt x="3843" y="1736"/>
                      <a:pt x="3843" y="1736"/>
                      <a:pt x="3843" y="1736"/>
                    </a:cubicBezTo>
                    <a:lnTo>
                      <a:pt x="3843" y="1736"/>
                    </a:lnTo>
                    <a:lnTo>
                      <a:pt x="3843" y="1736"/>
                    </a:lnTo>
                    <a:cubicBezTo>
                      <a:pt x="3843" y="1736"/>
                      <a:pt x="3843" y="1736"/>
                      <a:pt x="3874" y="1736"/>
                    </a:cubicBezTo>
                    <a:lnTo>
                      <a:pt x="3874" y="1736"/>
                    </a:lnTo>
                    <a:lnTo>
                      <a:pt x="3874" y="1736"/>
                    </a:lnTo>
                    <a:lnTo>
                      <a:pt x="3874" y="1705"/>
                    </a:lnTo>
                    <a:lnTo>
                      <a:pt x="3874" y="1705"/>
                    </a:lnTo>
                    <a:cubicBezTo>
                      <a:pt x="3843" y="1705"/>
                      <a:pt x="3843" y="1674"/>
                      <a:pt x="3843" y="1674"/>
                    </a:cubicBezTo>
                    <a:lnTo>
                      <a:pt x="3874" y="1642"/>
                    </a:lnTo>
                    <a:lnTo>
                      <a:pt x="3874" y="1642"/>
                    </a:lnTo>
                    <a:cubicBezTo>
                      <a:pt x="3874" y="1612"/>
                      <a:pt x="3905" y="1612"/>
                      <a:pt x="3905" y="1612"/>
                    </a:cubicBezTo>
                    <a:lnTo>
                      <a:pt x="3937" y="1581"/>
                    </a:lnTo>
                    <a:lnTo>
                      <a:pt x="3937" y="1581"/>
                    </a:lnTo>
                    <a:cubicBezTo>
                      <a:pt x="3937" y="1581"/>
                      <a:pt x="3937" y="1581"/>
                      <a:pt x="3967" y="1581"/>
                    </a:cubicBezTo>
                    <a:lnTo>
                      <a:pt x="3967" y="1581"/>
                    </a:lnTo>
                    <a:cubicBezTo>
                      <a:pt x="3967" y="1612"/>
                      <a:pt x="3998" y="1612"/>
                      <a:pt x="3998" y="1612"/>
                    </a:cubicBezTo>
                    <a:lnTo>
                      <a:pt x="4030" y="1612"/>
                    </a:lnTo>
                    <a:lnTo>
                      <a:pt x="4060" y="1612"/>
                    </a:lnTo>
                    <a:cubicBezTo>
                      <a:pt x="4091" y="1642"/>
                      <a:pt x="4091" y="1642"/>
                      <a:pt x="4091" y="1642"/>
                    </a:cubicBezTo>
                    <a:cubicBezTo>
                      <a:pt x="4122" y="1642"/>
                      <a:pt x="4122" y="1642"/>
                      <a:pt x="4122" y="1642"/>
                    </a:cubicBezTo>
                    <a:lnTo>
                      <a:pt x="4122" y="1642"/>
                    </a:lnTo>
                    <a:cubicBezTo>
                      <a:pt x="4154" y="1674"/>
                      <a:pt x="4154" y="1674"/>
                      <a:pt x="4154" y="1674"/>
                    </a:cubicBezTo>
                    <a:lnTo>
                      <a:pt x="4154" y="1674"/>
                    </a:lnTo>
                    <a:lnTo>
                      <a:pt x="4154" y="1674"/>
                    </a:lnTo>
                    <a:lnTo>
                      <a:pt x="4154" y="1705"/>
                    </a:lnTo>
                    <a:lnTo>
                      <a:pt x="4154" y="1705"/>
                    </a:lnTo>
                    <a:lnTo>
                      <a:pt x="4154" y="1705"/>
                    </a:lnTo>
                    <a:cubicBezTo>
                      <a:pt x="4184" y="1705"/>
                      <a:pt x="4184" y="1705"/>
                      <a:pt x="4184" y="1705"/>
                    </a:cubicBezTo>
                    <a:lnTo>
                      <a:pt x="4184" y="1705"/>
                    </a:lnTo>
                    <a:cubicBezTo>
                      <a:pt x="4215" y="1705"/>
                      <a:pt x="4215" y="1705"/>
                      <a:pt x="4215" y="1705"/>
                    </a:cubicBezTo>
                    <a:lnTo>
                      <a:pt x="4215" y="1705"/>
                    </a:lnTo>
                    <a:cubicBezTo>
                      <a:pt x="4215" y="1705"/>
                      <a:pt x="4215" y="1705"/>
                      <a:pt x="4246" y="1705"/>
                    </a:cubicBezTo>
                    <a:lnTo>
                      <a:pt x="427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cubicBezTo>
                      <a:pt x="4339" y="1705"/>
                      <a:pt x="4402" y="1705"/>
                      <a:pt x="4402" y="1736"/>
                    </a:cubicBezTo>
                    <a:cubicBezTo>
                      <a:pt x="4432" y="1736"/>
                      <a:pt x="4432" y="1736"/>
                      <a:pt x="4432" y="1736"/>
                    </a:cubicBezTo>
                    <a:cubicBezTo>
                      <a:pt x="4463" y="1736"/>
                      <a:pt x="4463" y="1736"/>
                      <a:pt x="4463" y="1736"/>
                    </a:cubicBezTo>
                    <a:cubicBezTo>
                      <a:pt x="4463" y="1766"/>
                      <a:pt x="4494" y="1766"/>
                      <a:pt x="4494" y="1766"/>
                    </a:cubicBezTo>
                    <a:cubicBezTo>
                      <a:pt x="4494" y="1766"/>
                      <a:pt x="4494" y="1766"/>
                      <a:pt x="4526" y="1766"/>
                    </a:cubicBezTo>
                    <a:lnTo>
                      <a:pt x="4556" y="1766"/>
                    </a:lnTo>
                    <a:cubicBezTo>
                      <a:pt x="4556" y="1766"/>
                      <a:pt x="4556" y="1766"/>
                      <a:pt x="4587" y="1766"/>
                    </a:cubicBezTo>
                    <a:lnTo>
                      <a:pt x="4587" y="1766"/>
                    </a:lnTo>
                    <a:lnTo>
                      <a:pt x="4587" y="1766"/>
                    </a:lnTo>
                    <a:lnTo>
                      <a:pt x="4587" y="1766"/>
                    </a:lnTo>
                    <a:cubicBezTo>
                      <a:pt x="4618" y="1766"/>
                      <a:pt x="4650" y="1766"/>
                      <a:pt x="4650" y="1766"/>
                    </a:cubicBezTo>
                    <a:cubicBezTo>
                      <a:pt x="4650" y="1766"/>
                      <a:pt x="4650" y="1766"/>
                      <a:pt x="4680" y="1766"/>
                    </a:cubicBezTo>
                    <a:lnTo>
                      <a:pt x="4680" y="1766"/>
                    </a:lnTo>
                    <a:cubicBezTo>
                      <a:pt x="4680" y="1766"/>
                      <a:pt x="4680" y="1766"/>
                      <a:pt x="4711" y="1766"/>
                    </a:cubicBezTo>
                    <a:lnTo>
                      <a:pt x="4711" y="1736"/>
                    </a:lnTo>
                    <a:cubicBezTo>
                      <a:pt x="4742" y="1736"/>
                      <a:pt x="4742" y="1705"/>
                      <a:pt x="4742" y="1705"/>
                    </a:cubicBezTo>
                    <a:lnTo>
                      <a:pt x="4742" y="1705"/>
                    </a:lnTo>
                    <a:cubicBezTo>
                      <a:pt x="4774" y="1705"/>
                      <a:pt x="4804" y="1705"/>
                      <a:pt x="4804" y="1705"/>
                    </a:cubicBezTo>
                    <a:cubicBezTo>
                      <a:pt x="4804" y="1705"/>
                      <a:pt x="4804" y="1705"/>
                      <a:pt x="4835" y="1705"/>
                    </a:cubicBezTo>
                    <a:lnTo>
                      <a:pt x="4835" y="1705"/>
                    </a:lnTo>
                    <a:cubicBezTo>
                      <a:pt x="4866" y="1736"/>
                      <a:pt x="4866" y="1736"/>
                      <a:pt x="4866" y="1736"/>
                    </a:cubicBezTo>
                    <a:lnTo>
                      <a:pt x="4898" y="1736"/>
                    </a:lnTo>
                    <a:lnTo>
                      <a:pt x="4898" y="1736"/>
                    </a:lnTo>
                    <a:lnTo>
                      <a:pt x="4898" y="1736"/>
                    </a:lnTo>
                    <a:cubicBezTo>
                      <a:pt x="4928" y="1705"/>
                      <a:pt x="4928" y="1705"/>
                      <a:pt x="4928" y="1705"/>
                    </a:cubicBezTo>
                    <a:cubicBezTo>
                      <a:pt x="4928" y="1736"/>
                      <a:pt x="4928" y="1736"/>
                      <a:pt x="4928" y="1736"/>
                    </a:cubicBezTo>
                    <a:lnTo>
                      <a:pt x="4928" y="1736"/>
                    </a:lnTo>
                    <a:cubicBezTo>
                      <a:pt x="4928" y="1736"/>
                      <a:pt x="4928" y="1736"/>
                      <a:pt x="4959" y="1736"/>
                    </a:cubicBezTo>
                    <a:lnTo>
                      <a:pt x="4959" y="1766"/>
                    </a:lnTo>
                    <a:lnTo>
                      <a:pt x="4959" y="1766"/>
                    </a:lnTo>
                    <a:cubicBezTo>
                      <a:pt x="4990" y="1766"/>
                      <a:pt x="4990" y="1766"/>
                      <a:pt x="5022" y="1736"/>
                    </a:cubicBez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cubicBezTo>
                      <a:pt x="5022" y="1705"/>
                      <a:pt x="5022" y="1705"/>
                      <a:pt x="5022" y="1705"/>
                    </a:cubicBezTo>
                    <a:cubicBezTo>
                      <a:pt x="5022" y="1705"/>
                      <a:pt x="5022" y="1705"/>
                      <a:pt x="5052" y="1705"/>
                    </a:cubicBezTo>
                    <a:lnTo>
                      <a:pt x="5052" y="1705"/>
                    </a:lnTo>
                    <a:lnTo>
                      <a:pt x="5052" y="1674"/>
                    </a:lnTo>
                    <a:lnTo>
                      <a:pt x="5052" y="1674"/>
                    </a:lnTo>
                    <a:lnTo>
                      <a:pt x="5052" y="1674"/>
                    </a:lnTo>
                    <a:cubicBezTo>
                      <a:pt x="5083" y="1674"/>
                      <a:pt x="5083" y="1642"/>
                      <a:pt x="5114" y="1612"/>
                    </a:cubicBezTo>
                    <a:lnTo>
                      <a:pt x="5114" y="1612"/>
                    </a:lnTo>
                    <a:lnTo>
                      <a:pt x="5083" y="1612"/>
                    </a:lnTo>
                    <a:lnTo>
                      <a:pt x="5083" y="1612"/>
                    </a:lnTo>
                    <a:cubicBezTo>
                      <a:pt x="5083" y="1581"/>
                      <a:pt x="5083" y="1581"/>
                      <a:pt x="5083" y="1581"/>
                    </a:cubicBezTo>
                    <a:lnTo>
                      <a:pt x="5083" y="1581"/>
                    </a:lnTo>
                    <a:cubicBezTo>
                      <a:pt x="5083" y="1550"/>
                      <a:pt x="5083" y="1550"/>
                      <a:pt x="5114" y="1550"/>
                    </a:cubicBezTo>
                    <a:lnTo>
                      <a:pt x="5114" y="1550"/>
                    </a:lnTo>
                    <a:cubicBezTo>
                      <a:pt x="5114" y="1518"/>
                      <a:pt x="5114" y="1518"/>
                      <a:pt x="5114" y="1518"/>
                    </a:cubicBezTo>
                    <a:cubicBezTo>
                      <a:pt x="5114" y="1518"/>
                      <a:pt x="5114" y="1518"/>
                      <a:pt x="5146" y="1518"/>
                    </a:cubicBezTo>
                    <a:lnTo>
                      <a:pt x="5146" y="1518"/>
                    </a:lnTo>
                    <a:cubicBezTo>
                      <a:pt x="5146" y="1518"/>
                      <a:pt x="5146" y="1518"/>
                      <a:pt x="5176" y="1518"/>
                    </a:cubicBezTo>
                    <a:lnTo>
                      <a:pt x="5176" y="1518"/>
                    </a:lnTo>
                    <a:lnTo>
                      <a:pt x="5176" y="1518"/>
                    </a:lnTo>
                    <a:cubicBezTo>
                      <a:pt x="5207" y="1518"/>
                      <a:pt x="5207" y="1488"/>
                      <a:pt x="5238" y="1488"/>
                    </a:cubicBezTo>
                    <a:cubicBezTo>
                      <a:pt x="5238" y="1488"/>
                      <a:pt x="5300" y="1488"/>
                      <a:pt x="5331" y="1518"/>
                    </a:cubicBezTo>
                    <a:cubicBezTo>
                      <a:pt x="5331" y="1518"/>
                      <a:pt x="5331" y="1518"/>
                      <a:pt x="5362" y="1518"/>
                    </a:cubicBezTo>
                    <a:lnTo>
                      <a:pt x="5362" y="1518"/>
                    </a:lnTo>
                    <a:lnTo>
                      <a:pt x="5362" y="1518"/>
                    </a:lnTo>
                    <a:lnTo>
                      <a:pt x="5394" y="1518"/>
                    </a:lnTo>
                    <a:lnTo>
                      <a:pt x="5394" y="1518"/>
                    </a:lnTo>
                    <a:cubicBezTo>
                      <a:pt x="5424" y="1518"/>
                      <a:pt x="5424" y="1518"/>
                      <a:pt x="5424" y="1550"/>
                    </a:cubicBezTo>
                    <a:lnTo>
                      <a:pt x="5424" y="1550"/>
                    </a:lnTo>
                    <a:lnTo>
                      <a:pt x="5424" y="1550"/>
                    </a:lnTo>
                    <a:cubicBezTo>
                      <a:pt x="5455" y="1550"/>
                      <a:pt x="5455" y="1550"/>
                      <a:pt x="5455" y="1581"/>
                    </a:cubicBezTo>
                    <a:lnTo>
                      <a:pt x="5486" y="1612"/>
                    </a:lnTo>
                    <a:lnTo>
                      <a:pt x="5486" y="1642"/>
                    </a:lnTo>
                    <a:cubicBezTo>
                      <a:pt x="5486" y="1642"/>
                      <a:pt x="5486" y="1642"/>
                      <a:pt x="5517" y="1642"/>
                    </a:cubicBezTo>
                    <a:cubicBezTo>
                      <a:pt x="5517" y="1674"/>
                      <a:pt x="5517" y="1705"/>
                      <a:pt x="5548" y="1705"/>
                    </a:cubicBezTo>
                    <a:cubicBezTo>
                      <a:pt x="5548" y="1736"/>
                      <a:pt x="5548" y="1736"/>
                      <a:pt x="5548" y="1766"/>
                    </a:cubicBezTo>
                    <a:lnTo>
                      <a:pt x="5548" y="1766"/>
                    </a:lnTo>
                    <a:cubicBezTo>
                      <a:pt x="5579" y="1766"/>
                      <a:pt x="5579" y="1766"/>
                      <a:pt x="5610" y="1766"/>
                    </a:cubicBezTo>
                    <a:lnTo>
                      <a:pt x="5610" y="1766"/>
                    </a:lnTo>
                    <a:lnTo>
                      <a:pt x="5610" y="1766"/>
                    </a:lnTo>
                    <a:lnTo>
                      <a:pt x="5610" y="1766"/>
                    </a:lnTo>
                    <a:cubicBezTo>
                      <a:pt x="5642" y="1766"/>
                      <a:pt x="5642" y="1766"/>
                      <a:pt x="5642" y="1766"/>
                    </a:cubicBezTo>
                    <a:cubicBezTo>
                      <a:pt x="5672" y="1798"/>
                      <a:pt x="5672" y="1798"/>
                      <a:pt x="5672" y="1798"/>
                    </a:cubicBezTo>
                    <a:lnTo>
                      <a:pt x="5672" y="1798"/>
                    </a:lnTo>
                    <a:cubicBezTo>
                      <a:pt x="5703" y="1829"/>
                      <a:pt x="5703" y="1829"/>
                      <a:pt x="5703" y="1860"/>
                    </a:cubicBezTo>
                    <a:cubicBezTo>
                      <a:pt x="5703" y="1860"/>
                      <a:pt x="5703" y="1860"/>
                      <a:pt x="5734" y="1860"/>
                    </a:cubicBezTo>
                    <a:lnTo>
                      <a:pt x="5734" y="1860"/>
                    </a:lnTo>
                    <a:lnTo>
                      <a:pt x="5734" y="1860"/>
                    </a:lnTo>
                    <a:cubicBezTo>
                      <a:pt x="5734" y="1890"/>
                      <a:pt x="5734" y="1890"/>
                      <a:pt x="5765" y="1890"/>
                    </a:cubicBezTo>
                    <a:lnTo>
                      <a:pt x="5765" y="1890"/>
                    </a:lnTo>
                    <a:cubicBezTo>
                      <a:pt x="5765" y="1860"/>
                      <a:pt x="5796" y="1860"/>
                      <a:pt x="5796" y="1860"/>
                    </a:cubicBezTo>
                    <a:cubicBezTo>
                      <a:pt x="5827" y="1829"/>
                      <a:pt x="5827" y="1829"/>
                      <a:pt x="5827" y="1829"/>
                    </a:cubicBezTo>
                    <a:lnTo>
                      <a:pt x="5827" y="1829"/>
                    </a:lnTo>
                    <a:cubicBezTo>
                      <a:pt x="5827" y="1829"/>
                      <a:pt x="5827" y="1829"/>
                      <a:pt x="5858" y="1829"/>
                    </a:cubicBezTo>
                    <a:lnTo>
                      <a:pt x="5858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cubicBezTo>
                      <a:pt x="5920" y="1829"/>
                      <a:pt x="5920" y="1829"/>
                      <a:pt x="5920" y="1829"/>
                    </a:cubicBez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90"/>
                    </a:lnTo>
                    <a:lnTo>
                      <a:pt x="5951" y="1890"/>
                    </a:lnTo>
                    <a:cubicBezTo>
                      <a:pt x="5951" y="1890"/>
                      <a:pt x="5951" y="1890"/>
                      <a:pt x="5951" y="1922"/>
                    </a:cubicBezTo>
                    <a:lnTo>
                      <a:pt x="5951" y="1922"/>
                    </a:lnTo>
                    <a:cubicBezTo>
                      <a:pt x="5920" y="1922"/>
                      <a:pt x="5920" y="1922"/>
                      <a:pt x="5920" y="1922"/>
                    </a:cubicBezTo>
                    <a:lnTo>
                      <a:pt x="5920" y="1922"/>
                    </a:lnTo>
                    <a:cubicBezTo>
                      <a:pt x="5920" y="1953"/>
                      <a:pt x="5920" y="1953"/>
                      <a:pt x="5920" y="1953"/>
                    </a:cubicBezTo>
                    <a:cubicBezTo>
                      <a:pt x="5920" y="1953"/>
                      <a:pt x="5920" y="1984"/>
                      <a:pt x="5889" y="1984"/>
                    </a:cubicBezTo>
                    <a:lnTo>
                      <a:pt x="5889" y="1984"/>
                    </a:lnTo>
                    <a:lnTo>
                      <a:pt x="5889" y="1984"/>
                    </a:lnTo>
                    <a:cubicBezTo>
                      <a:pt x="5889" y="2014"/>
                      <a:pt x="5889" y="2014"/>
                      <a:pt x="5889" y="2014"/>
                    </a:cubicBezTo>
                    <a:lnTo>
                      <a:pt x="5889" y="2014"/>
                    </a:lnTo>
                    <a:lnTo>
                      <a:pt x="5889" y="2014"/>
                    </a:lnTo>
                    <a:lnTo>
                      <a:pt x="5889" y="2014"/>
                    </a:lnTo>
                    <a:cubicBezTo>
                      <a:pt x="5889" y="2046"/>
                      <a:pt x="5858" y="2046"/>
                      <a:pt x="5858" y="2077"/>
                    </a:cubicBez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27" y="2108"/>
                    </a:lnTo>
                    <a:lnTo>
                      <a:pt x="5827" y="2108"/>
                    </a:lnTo>
                    <a:lnTo>
                      <a:pt x="5827" y="2108"/>
                    </a:lnTo>
                    <a:cubicBezTo>
                      <a:pt x="5796" y="2108"/>
                      <a:pt x="5796" y="2108"/>
                      <a:pt x="5796" y="2077"/>
                    </a:cubicBezTo>
                    <a:lnTo>
                      <a:pt x="5796" y="2077"/>
                    </a:lnTo>
                    <a:cubicBezTo>
                      <a:pt x="5765" y="2077"/>
                      <a:pt x="5765" y="2077"/>
                      <a:pt x="5765" y="2077"/>
                    </a:cubicBezTo>
                    <a:cubicBezTo>
                      <a:pt x="5765" y="2077"/>
                      <a:pt x="5765" y="2108"/>
                      <a:pt x="5734" y="2108"/>
                    </a:cubicBezTo>
                    <a:lnTo>
                      <a:pt x="5734" y="2108"/>
                    </a:lnTo>
                    <a:cubicBezTo>
                      <a:pt x="5734" y="2108"/>
                      <a:pt x="5734" y="2108"/>
                      <a:pt x="5734" y="2138"/>
                    </a:cubicBezTo>
                    <a:lnTo>
                      <a:pt x="5734" y="2138"/>
                    </a:lnTo>
                    <a:lnTo>
                      <a:pt x="5734" y="2170"/>
                    </a:lnTo>
                    <a:lnTo>
                      <a:pt x="5734" y="2170"/>
                    </a:lnTo>
                    <a:lnTo>
                      <a:pt x="5734" y="2170"/>
                    </a:lnTo>
                    <a:cubicBezTo>
                      <a:pt x="5734" y="2170"/>
                      <a:pt x="5734" y="2170"/>
                      <a:pt x="5765" y="2170"/>
                    </a:cubicBezTo>
                    <a:lnTo>
                      <a:pt x="5765" y="2138"/>
                    </a:lnTo>
                    <a:cubicBezTo>
                      <a:pt x="5765" y="2138"/>
                      <a:pt x="5796" y="2170"/>
                      <a:pt x="5827" y="2170"/>
                    </a:cubicBezTo>
                    <a:cubicBezTo>
                      <a:pt x="5827" y="2201"/>
                      <a:pt x="5827" y="2201"/>
                      <a:pt x="5827" y="2201"/>
                    </a:cubicBezTo>
                    <a:lnTo>
                      <a:pt x="5858" y="2201"/>
                    </a:lnTo>
                    <a:cubicBezTo>
                      <a:pt x="5889" y="2170"/>
                      <a:pt x="5889" y="2170"/>
                      <a:pt x="5889" y="2170"/>
                    </a:cubicBezTo>
                    <a:cubicBezTo>
                      <a:pt x="5920" y="2170"/>
                      <a:pt x="5920" y="2138"/>
                      <a:pt x="5951" y="2108"/>
                    </a:cubicBezTo>
                    <a:cubicBezTo>
                      <a:pt x="5951" y="2077"/>
                      <a:pt x="5982" y="2046"/>
                      <a:pt x="6013" y="2046"/>
                    </a:cubicBezTo>
                    <a:lnTo>
                      <a:pt x="6044" y="2046"/>
                    </a:lnTo>
                    <a:lnTo>
                      <a:pt x="6044" y="2014"/>
                    </a:lnTo>
                    <a:lnTo>
                      <a:pt x="6075" y="1984"/>
                    </a:lnTo>
                    <a:lnTo>
                      <a:pt x="6106" y="1953"/>
                    </a:lnTo>
                    <a:cubicBezTo>
                      <a:pt x="6106" y="1922"/>
                      <a:pt x="6106" y="1922"/>
                      <a:pt x="6137" y="1890"/>
                    </a:cubicBezTo>
                    <a:lnTo>
                      <a:pt x="6168" y="1860"/>
                    </a:lnTo>
                    <a:cubicBezTo>
                      <a:pt x="6199" y="1860"/>
                      <a:pt x="6199" y="1829"/>
                      <a:pt x="6199" y="1829"/>
                    </a:cubicBezTo>
                    <a:lnTo>
                      <a:pt x="6199" y="1829"/>
                    </a:lnTo>
                    <a:cubicBezTo>
                      <a:pt x="6199" y="1798"/>
                      <a:pt x="6199" y="1766"/>
                      <a:pt x="6199" y="1766"/>
                    </a:cubicBezTo>
                    <a:cubicBezTo>
                      <a:pt x="6199" y="1766"/>
                      <a:pt x="6230" y="1766"/>
                      <a:pt x="6230" y="1736"/>
                    </a:cubicBezTo>
                    <a:lnTo>
                      <a:pt x="6230" y="1736"/>
                    </a:lnTo>
                    <a:lnTo>
                      <a:pt x="6230" y="1736"/>
                    </a:lnTo>
                    <a:cubicBezTo>
                      <a:pt x="6230" y="1736"/>
                      <a:pt x="6199" y="1705"/>
                      <a:pt x="6230" y="1705"/>
                    </a:cubicBezTo>
                    <a:cubicBezTo>
                      <a:pt x="6230" y="1674"/>
                      <a:pt x="6230" y="1642"/>
                      <a:pt x="6261" y="1612"/>
                    </a:cubicBezTo>
                    <a:lnTo>
                      <a:pt x="6261" y="1612"/>
                    </a:lnTo>
                    <a:lnTo>
                      <a:pt x="6261" y="1581"/>
                    </a:lnTo>
                    <a:cubicBezTo>
                      <a:pt x="6230" y="1581"/>
                      <a:pt x="6230" y="1581"/>
                      <a:pt x="6230" y="1581"/>
                    </a:cubicBezTo>
                    <a:cubicBezTo>
                      <a:pt x="6230" y="1550"/>
                      <a:pt x="6230" y="1550"/>
                      <a:pt x="6230" y="1550"/>
                    </a:cubicBezTo>
                    <a:cubicBezTo>
                      <a:pt x="6230" y="1518"/>
                      <a:pt x="6230" y="1518"/>
                      <a:pt x="6199" y="1518"/>
                    </a:cubicBezTo>
                    <a:cubicBezTo>
                      <a:pt x="6199" y="1518"/>
                      <a:pt x="6199" y="1518"/>
                      <a:pt x="6168" y="1518"/>
                    </a:cubicBezTo>
                    <a:cubicBezTo>
                      <a:pt x="6168" y="1518"/>
                      <a:pt x="6168" y="1518"/>
                      <a:pt x="6137" y="1518"/>
                    </a:cubicBezTo>
                    <a:cubicBezTo>
                      <a:pt x="6137" y="1518"/>
                      <a:pt x="6137" y="1518"/>
                      <a:pt x="6106" y="1518"/>
                    </a:cubicBezTo>
                    <a:cubicBezTo>
                      <a:pt x="6106" y="1550"/>
                      <a:pt x="6075" y="1550"/>
                      <a:pt x="6075" y="1550"/>
                    </a:cubicBezTo>
                    <a:cubicBezTo>
                      <a:pt x="6044" y="1550"/>
                      <a:pt x="6044" y="1550"/>
                      <a:pt x="6044" y="1518"/>
                    </a:cubicBezTo>
                    <a:lnTo>
                      <a:pt x="6044" y="1488"/>
                    </a:lnTo>
                    <a:lnTo>
                      <a:pt x="6044" y="1488"/>
                    </a:lnTo>
                    <a:cubicBezTo>
                      <a:pt x="6044" y="1488"/>
                      <a:pt x="6044" y="1488"/>
                      <a:pt x="6044" y="1457"/>
                    </a:cubicBezTo>
                    <a:lnTo>
                      <a:pt x="6013" y="1457"/>
                    </a:lnTo>
                    <a:cubicBezTo>
                      <a:pt x="6013" y="1488"/>
                      <a:pt x="6013" y="1488"/>
                      <a:pt x="6013" y="1488"/>
                    </a:cubicBezTo>
                    <a:lnTo>
                      <a:pt x="5982" y="1488"/>
                    </a:lnTo>
                    <a:cubicBezTo>
                      <a:pt x="5982" y="1488"/>
                      <a:pt x="5951" y="1488"/>
                      <a:pt x="5920" y="1457"/>
                    </a:cubicBezTo>
                    <a:lnTo>
                      <a:pt x="5920" y="1425"/>
                    </a:lnTo>
                    <a:cubicBezTo>
                      <a:pt x="5920" y="1394"/>
                      <a:pt x="5951" y="1394"/>
                      <a:pt x="5982" y="1394"/>
                    </a:cubicBezTo>
                    <a:lnTo>
                      <a:pt x="5982" y="1394"/>
                    </a:lnTo>
                    <a:cubicBezTo>
                      <a:pt x="6013" y="1394"/>
                      <a:pt x="6013" y="1364"/>
                      <a:pt x="6044" y="1364"/>
                    </a:cubicBezTo>
                    <a:lnTo>
                      <a:pt x="6075" y="1333"/>
                    </a:lnTo>
                    <a:cubicBezTo>
                      <a:pt x="6075" y="1333"/>
                      <a:pt x="6075" y="1302"/>
                      <a:pt x="6106" y="1302"/>
                    </a:cubicBez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37" y="1270"/>
                    </a:lnTo>
                    <a:lnTo>
                      <a:pt x="6137" y="1270"/>
                    </a:lnTo>
                    <a:cubicBezTo>
                      <a:pt x="6168" y="1240"/>
                      <a:pt x="6199" y="1240"/>
                      <a:pt x="6230" y="1240"/>
                    </a:cubicBezTo>
                    <a:lnTo>
                      <a:pt x="6230" y="1240"/>
                    </a:lnTo>
                    <a:cubicBezTo>
                      <a:pt x="6230" y="1209"/>
                      <a:pt x="6261" y="1209"/>
                      <a:pt x="6261" y="1209"/>
                    </a:cubicBezTo>
                    <a:cubicBezTo>
                      <a:pt x="6261" y="1209"/>
                      <a:pt x="6261" y="1209"/>
                      <a:pt x="6261" y="1178"/>
                    </a:cubicBezTo>
                    <a:cubicBezTo>
                      <a:pt x="6292" y="1178"/>
                      <a:pt x="6323" y="1178"/>
                      <a:pt x="6323" y="1146"/>
                    </a:cubicBezTo>
                    <a:cubicBezTo>
                      <a:pt x="6354" y="1146"/>
                      <a:pt x="6354" y="1146"/>
                      <a:pt x="6385" y="1116"/>
                    </a:cubicBezTo>
                    <a:lnTo>
                      <a:pt x="6385" y="1116"/>
                    </a:lnTo>
                    <a:lnTo>
                      <a:pt x="6416" y="1116"/>
                    </a:lnTo>
                    <a:cubicBezTo>
                      <a:pt x="6447" y="1116"/>
                      <a:pt x="6447" y="1116"/>
                      <a:pt x="6478" y="1116"/>
                    </a:cubicBezTo>
                    <a:cubicBezTo>
                      <a:pt x="6509" y="1116"/>
                      <a:pt x="6509" y="1146"/>
                      <a:pt x="6540" y="1146"/>
                    </a:cubicBezTo>
                    <a:cubicBezTo>
                      <a:pt x="6540" y="1146"/>
                      <a:pt x="6540" y="1146"/>
                      <a:pt x="6571" y="1146"/>
                    </a:cubicBezTo>
                    <a:lnTo>
                      <a:pt x="6571" y="1146"/>
                    </a:lnTo>
                    <a:lnTo>
                      <a:pt x="6602" y="1146"/>
                    </a:lnTo>
                    <a:cubicBezTo>
                      <a:pt x="6633" y="1146"/>
                      <a:pt x="6664" y="1146"/>
                      <a:pt x="6664" y="1146"/>
                    </a:cubicBezTo>
                    <a:cubicBezTo>
                      <a:pt x="6664" y="1146"/>
                      <a:pt x="6664" y="1146"/>
                      <a:pt x="6695" y="1146"/>
                    </a:cubicBezTo>
                    <a:lnTo>
                      <a:pt x="6695" y="1146"/>
                    </a:lnTo>
                    <a:lnTo>
                      <a:pt x="6695" y="1146"/>
                    </a:lnTo>
                    <a:cubicBezTo>
                      <a:pt x="6695" y="1116"/>
                      <a:pt x="6695" y="1116"/>
                      <a:pt x="6726" y="1116"/>
                    </a:cubicBezTo>
                    <a:lnTo>
                      <a:pt x="6726" y="1116"/>
                    </a:lnTo>
                    <a:cubicBezTo>
                      <a:pt x="6757" y="1116"/>
                      <a:pt x="6788" y="1116"/>
                      <a:pt x="6788" y="1116"/>
                    </a:cubicBezTo>
                    <a:lnTo>
                      <a:pt x="6788" y="1116"/>
                    </a:lnTo>
                    <a:cubicBezTo>
                      <a:pt x="6819" y="1116"/>
                      <a:pt x="6819" y="1116"/>
                      <a:pt x="6819" y="1116"/>
                    </a:cubicBezTo>
                    <a:lnTo>
                      <a:pt x="6819" y="1116"/>
                    </a:lnTo>
                    <a:cubicBezTo>
                      <a:pt x="6850" y="1116"/>
                      <a:pt x="6881" y="1116"/>
                      <a:pt x="6881" y="1146"/>
                    </a:cubicBezTo>
                    <a:lnTo>
                      <a:pt x="6912" y="1146"/>
                    </a:lnTo>
                    <a:lnTo>
                      <a:pt x="6912" y="1146"/>
                    </a:lnTo>
                    <a:cubicBezTo>
                      <a:pt x="6912" y="1146"/>
                      <a:pt x="6974" y="1146"/>
                      <a:pt x="7005" y="1146"/>
                    </a:cubicBezTo>
                    <a:cubicBezTo>
                      <a:pt x="7005" y="1146"/>
                      <a:pt x="6974" y="1146"/>
                      <a:pt x="6974" y="1116"/>
                    </a:cubicBezTo>
                    <a:cubicBezTo>
                      <a:pt x="6974" y="1116"/>
                      <a:pt x="6974" y="1116"/>
                      <a:pt x="6974" y="1085"/>
                    </a:cubicBezTo>
                    <a:cubicBezTo>
                      <a:pt x="7005" y="1085"/>
                      <a:pt x="7005" y="1085"/>
                      <a:pt x="7036" y="1054"/>
                    </a:cubicBezTo>
                    <a:lnTo>
                      <a:pt x="7067" y="1054"/>
                    </a:lnTo>
                    <a:lnTo>
                      <a:pt x="7067" y="1054"/>
                    </a:lnTo>
                    <a:cubicBezTo>
                      <a:pt x="7067" y="1022"/>
                      <a:pt x="7098" y="1022"/>
                      <a:pt x="7098" y="1022"/>
                    </a:cubicBezTo>
                    <a:lnTo>
                      <a:pt x="7098" y="1022"/>
                    </a:lnTo>
                    <a:cubicBezTo>
                      <a:pt x="7098" y="1022"/>
                      <a:pt x="7098" y="992"/>
                      <a:pt x="7129" y="992"/>
                    </a:cubicBezTo>
                    <a:cubicBezTo>
                      <a:pt x="7129" y="992"/>
                      <a:pt x="7129" y="961"/>
                      <a:pt x="7160" y="961"/>
                    </a:cubicBezTo>
                    <a:cubicBezTo>
                      <a:pt x="7191" y="961"/>
                      <a:pt x="7191" y="961"/>
                      <a:pt x="7191" y="961"/>
                    </a:cubicBezTo>
                    <a:cubicBezTo>
                      <a:pt x="7191" y="961"/>
                      <a:pt x="7191" y="961"/>
                      <a:pt x="7222" y="961"/>
                    </a:cubicBezTo>
                    <a:cubicBezTo>
                      <a:pt x="7222" y="961"/>
                      <a:pt x="7222" y="961"/>
                      <a:pt x="7253" y="961"/>
                    </a:cubicBezTo>
                    <a:cubicBezTo>
                      <a:pt x="7253" y="961"/>
                      <a:pt x="7284" y="961"/>
                      <a:pt x="7284" y="992"/>
                    </a:cubicBezTo>
                    <a:lnTo>
                      <a:pt x="7284" y="992"/>
                    </a:lnTo>
                    <a:lnTo>
                      <a:pt x="7284" y="992"/>
                    </a:lnTo>
                    <a:cubicBezTo>
                      <a:pt x="7284" y="961"/>
                      <a:pt x="7315" y="961"/>
                      <a:pt x="7315" y="961"/>
                    </a:cubicBezTo>
                    <a:lnTo>
                      <a:pt x="7315" y="961"/>
                    </a:lnTo>
                    <a:cubicBezTo>
                      <a:pt x="7345" y="961"/>
                      <a:pt x="7345" y="961"/>
                      <a:pt x="7345" y="992"/>
                    </a:cubicBezTo>
                    <a:cubicBezTo>
                      <a:pt x="7345" y="992"/>
                      <a:pt x="7345" y="992"/>
                      <a:pt x="7345" y="1022"/>
                    </a:cubicBezTo>
                    <a:lnTo>
                      <a:pt x="7345" y="1022"/>
                    </a:lnTo>
                    <a:lnTo>
                      <a:pt x="7345" y="1022"/>
                    </a:lnTo>
                    <a:cubicBezTo>
                      <a:pt x="7377" y="1022"/>
                      <a:pt x="7377" y="1022"/>
                      <a:pt x="7408" y="1022"/>
                    </a:cubicBezTo>
                    <a:cubicBezTo>
                      <a:pt x="7408" y="1022"/>
                      <a:pt x="7408" y="1022"/>
                      <a:pt x="7408" y="992"/>
                    </a:cubicBezTo>
                    <a:lnTo>
                      <a:pt x="7408" y="992"/>
                    </a:lnTo>
                    <a:cubicBezTo>
                      <a:pt x="7439" y="992"/>
                      <a:pt x="7439" y="961"/>
                      <a:pt x="7439" y="961"/>
                    </a:cubicBezTo>
                    <a:lnTo>
                      <a:pt x="7469" y="992"/>
                    </a:lnTo>
                    <a:lnTo>
                      <a:pt x="7469" y="992"/>
                    </a:lnTo>
                    <a:lnTo>
                      <a:pt x="7469" y="992"/>
                    </a:lnTo>
                    <a:cubicBezTo>
                      <a:pt x="7469" y="961"/>
                      <a:pt x="7469" y="961"/>
                      <a:pt x="7469" y="961"/>
                    </a:cubicBezTo>
                    <a:cubicBezTo>
                      <a:pt x="7469" y="961"/>
                      <a:pt x="7469" y="961"/>
                      <a:pt x="7469" y="930"/>
                    </a:cubicBezTo>
                    <a:cubicBezTo>
                      <a:pt x="7501" y="930"/>
                      <a:pt x="7501" y="930"/>
                      <a:pt x="7501" y="930"/>
                    </a:cubicBezTo>
                    <a:cubicBezTo>
                      <a:pt x="7532" y="898"/>
                      <a:pt x="7532" y="898"/>
                      <a:pt x="7532" y="898"/>
                    </a:cubicBezTo>
                    <a:lnTo>
                      <a:pt x="7532" y="898"/>
                    </a:lnTo>
                    <a:lnTo>
                      <a:pt x="7563" y="898"/>
                    </a:lnTo>
                    <a:lnTo>
                      <a:pt x="7563" y="898"/>
                    </a:lnTo>
                    <a:lnTo>
                      <a:pt x="7563" y="898"/>
                    </a:lnTo>
                    <a:cubicBezTo>
                      <a:pt x="7593" y="898"/>
                      <a:pt x="7593" y="930"/>
                      <a:pt x="7593" y="961"/>
                    </a:cubicBezTo>
                    <a:cubicBezTo>
                      <a:pt x="7625" y="961"/>
                      <a:pt x="7593" y="961"/>
                      <a:pt x="7593" y="992"/>
                    </a:cubicBezTo>
                    <a:lnTo>
                      <a:pt x="7593" y="992"/>
                    </a:lnTo>
                    <a:cubicBezTo>
                      <a:pt x="7563" y="992"/>
                      <a:pt x="7563" y="992"/>
                      <a:pt x="7563" y="992"/>
                    </a:cubicBezTo>
                    <a:lnTo>
                      <a:pt x="7563" y="992"/>
                    </a:lnTo>
                    <a:cubicBezTo>
                      <a:pt x="7563" y="1022"/>
                      <a:pt x="7563" y="1022"/>
                      <a:pt x="7563" y="1022"/>
                    </a:cubicBezTo>
                    <a:cubicBezTo>
                      <a:pt x="7563" y="1054"/>
                      <a:pt x="7532" y="1085"/>
                      <a:pt x="7501" y="1085"/>
                    </a:cubicBezTo>
                    <a:lnTo>
                      <a:pt x="7469" y="1085"/>
                    </a:lnTo>
                    <a:cubicBezTo>
                      <a:pt x="7439" y="1116"/>
                      <a:pt x="7439" y="1116"/>
                      <a:pt x="7408" y="1116"/>
                    </a:cubicBezTo>
                    <a:cubicBezTo>
                      <a:pt x="7408" y="1146"/>
                      <a:pt x="7377" y="1146"/>
                      <a:pt x="7377" y="1146"/>
                    </a:cubicBezTo>
                    <a:cubicBezTo>
                      <a:pt x="7345" y="1178"/>
                      <a:pt x="7284" y="1240"/>
                      <a:pt x="7253" y="1240"/>
                    </a:cubicBezTo>
                    <a:cubicBezTo>
                      <a:pt x="7253" y="1270"/>
                      <a:pt x="7222" y="1270"/>
                      <a:pt x="7222" y="1270"/>
                    </a:cubicBezTo>
                    <a:lnTo>
                      <a:pt x="7191" y="1270"/>
                    </a:lnTo>
                    <a:lnTo>
                      <a:pt x="7191" y="1270"/>
                    </a:lnTo>
                    <a:cubicBezTo>
                      <a:pt x="7160" y="1270"/>
                      <a:pt x="7160" y="1270"/>
                      <a:pt x="7160" y="1270"/>
                    </a:cubicBezTo>
                    <a:lnTo>
                      <a:pt x="7160" y="1270"/>
                    </a:lnTo>
                    <a:cubicBezTo>
                      <a:pt x="7160" y="1302"/>
                      <a:pt x="7160" y="1333"/>
                      <a:pt x="7129" y="1333"/>
                    </a:cubicBezTo>
                    <a:cubicBezTo>
                      <a:pt x="7129" y="1333"/>
                      <a:pt x="7129" y="1333"/>
                      <a:pt x="7098" y="1333"/>
                    </a:cubicBezTo>
                    <a:cubicBezTo>
                      <a:pt x="7098" y="1333"/>
                      <a:pt x="7098" y="1333"/>
                      <a:pt x="7098" y="1364"/>
                    </a:cubicBezTo>
                    <a:cubicBezTo>
                      <a:pt x="7098" y="1394"/>
                      <a:pt x="7098" y="1425"/>
                      <a:pt x="7098" y="1457"/>
                    </a:cubicBezTo>
                    <a:cubicBezTo>
                      <a:pt x="7098" y="1457"/>
                      <a:pt x="7098" y="1457"/>
                      <a:pt x="7098" y="1488"/>
                    </a:cubicBezTo>
                    <a:cubicBezTo>
                      <a:pt x="7098" y="1488"/>
                      <a:pt x="7129" y="1518"/>
                      <a:pt x="7129" y="1550"/>
                    </a:cubicBezTo>
                    <a:cubicBezTo>
                      <a:pt x="7129" y="1550"/>
                      <a:pt x="7129" y="1550"/>
                      <a:pt x="7129" y="1581"/>
                    </a:cubicBezTo>
                    <a:lnTo>
                      <a:pt x="7129" y="1581"/>
                    </a:lnTo>
                    <a:lnTo>
                      <a:pt x="7129" y="1612"/>
                    </a:lnTo>
                    <a:lnTo>
                      <a:pt x="7129" y="1612"/>
                    </a:ln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29" y="1642"/>
                      <a:pt x="7129" y="1642"/>
                      <a:pt x="7129" y="1674"/>
                    </a:cubicBez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60" y="1642"/>
                      <a:pt x="7160" y="1642"/>
                      <a:pt x="7160" y="1642"/>
                    </a:cubicBezTo>
                    <a:lnTo>
                      <a:pt x="7160" y="1642"/>
                    </a:lnTo>
                    <a:cubicBezTo>
                      <a:pt x="7191" y="1642"/>
                      <a:pt x="7191" y="1612"/>
                      <a:pt x="7191" y="1612"/>
                    </a:cubicBezTo>
                    <a:lnTo>
                      <a:pt x="7191" y="1612"/>
                    </a:lnTo>
                    <a:lnTo>
                      <a:pt x="7191" y="1612"/>
                    </a:lnTo>
                    <a:cubicBezTo>
                      <a:pt x="7191" y="1581"/>
                      <a:pt x="7191" y="1550"/>
                      <a:pt x="7222" y="1550"/>
                    </a:cubicBezTo>
                    <a:cubicBezTo>
                      <a:pt x="7222" y="1518"/>
                      <a:pt x="7222" y="1518"/>
                      <a:pt x="7222" y="1518"/>
                    </a:cubicBezTo>
                    <a:lnTo>
                      <a:pt x="7222" y="1518"/>
                    </a:lnTo>
                    <a:lnTo>
                      <a:pt x="7253" y="1518"/>
                    </a:lnTo>
                    <a:lnTo>
                      <a:pt x="7284" y="1518"/>
                    </a:lnTo>
                    <a:lnTo>
                      <a:pt x="7284" y="1518"/>
                    </a:lnTo>
                    <a:lnTo>
                      <a:pt x="7284" y="1488"/>
                    </a:lnTo>
                    <a:cubicBezTo>
                      <a:pt x="7284" y="1457"/>
                      <a:pt x="7315" y="1457"/>
                      <a:pt x="7315" y="1457"/>
                    </a:cubicBezTo>
                    <a:lnTo>
                      <a:pt x="7315" y="1457"/>
                    </a:lnTo>
                    <a:cubicBezTo>
                      <a:pt x="7345" y="1425"/>
                      <a:pt x="7408" y="1425"/>
                      <a:pt x="7439" y="1425"/>
                    </a:cubicBezTo>
                    <a:lnTo>
                      <a:pt x="7439" y="1425"/>
                    </a:lnTo>
                    <a:cubicBezTo>
                      <a:pt x="7439" y="1394"/>
                      <a:pt x="7439" y="1364"/>
                      <a:pt x="7469" y="1364"/>
                    </a:cubicBezTo>
                    <a:cubicBezTo>
                      <a:pt x="7439" y="1333"/>
                      <a:pt x="7439" y="1302"/>
                      <a:pt x="7439" y="1302"/>
                    </a:cubicBezTo>
                    <a:cubicBezTo>
                      <a:pt x="7439" y="1270"/>
                      <a:pt x="7439" y="1270"/>
                      <a:pt x="7469" y="1270"/>
                    </a:cubicBezTo>
                    <a:cubicBezTo>
                      <a:pt x="7439" y="1270"/>
                      <a:pt x="7439" y="1270"/>
                      <a:pt x="7439" y="1270"/>
                    </a:cubicBezTo>
                    <a:cubicBezTo>
                      <a:pt x="7439" y="1270"/>
                      <a:pt x="7439" y="1270"/>
                      <a:pt x="7408" y="1270"/>
                    </a:cubicBezTo>
                    <a:cubicBezTo>
                      <a:pt x="7408" y="1240"/>
                      <a:pt x="7439" y="1209"/>
                      <a:pt x="7439" y="1209"/>
                    </a:cubicBezTo>
                    <a:cubicBezTo>
                      <a:pt x="7439" y="1178"/>
                      <a:pt x="7439" y="1178"/>
                      <a:pt x="7469" y="1178"/>
                    </a:cubicBezTo>
                    <a:cubicBezTo>
                      <a:pt x="7469" y="1146"/>
                      <a:pt x="7469" y="1146"/>
                      <a:pt x="7469" y="1146"/>
                    </a:cubicBezTo>
                    <a:cubicBezTo>
                      <a:pt x="7501" y="1146"/>
                      <a:pt x="7501" y="1116"/>
                      <a:pt x="7501" y="1116"/>
                    </a:cubicBezTo>
                    <a:lnTo>
                      <a:pt x="7501" y="1116"/>
                    </a:lnTo>
                    <a:cubicBezTo>
                      <a:pt x="7501" y="1116"/>
                      <a:pt x="7501" y="1085"/>
                      <a:pt x="7532" y="1085"/>
                    </a:cubicBezTo>
                    <a:lnTo>
                      <a:pt x="7563" y="1085"/>
                    </a:lnTo>
                    <a:cubicBezTo>
                      <a:pt x="7563" y="1085"/>
                      <a:pt x="7563" y="1085"/>
                      <a:pt x="7593" y="1085"/>
                    </a:cubicBezTo>
                    <a:lnTo>
                      <a:pt x="7593" y="1085"/>
                    </a:lnTo>
                    <a:cubicBezTo>
                      <a:pt x="7625" y="1085"/>
                      <a:pt x="7625" y="1054"/>
                      <a:pt x="7625" y="1054"/>
                    </a:cubicBezTo>
                    <a:cubicBezTo>
                      <a:pt x="7625" y="1054"/>
                      <a:pt x="7625" y="1054"/>
                      <a:pt x="7656" y="1054"/>
                    </a:cubicBezTo>
                    <a:lnTo>
                      <a:pt x="7656" y="1054"/>
                    </a:lnTo>
                    <a:cubicBezTo>
                      <a:pt x="7687" y="1054"/>
                      <a:pt x="7687" y="1054"/>
                      <a:pt x="7687" y="1054"/>
                    </a:cubicBezTo>
                    <a:lnTo>
                      <a:pt x="7687" y="1054"/>
                    </a:lnTo>
                    <a:lnTo>
                      <a:pt x="7687" y="1054"/>
                    </a:lnTo>
                    <a:lnTo>
                      <a:pt x="7687" y="1054"/>
                    </a:lnTo>
                    <a:cubicBezTo>
                      <a:pt x="7687" y="1054"/>
                      <a:pt x="7717" y="1054"/>
                      <a:pt x="7749" y="1054"/>
                    </a:cubicBezTo>
                    <a:cubicBezTo>
                      <a:pt x="7749" y="1054"/>
                      <a:pt x="7749" y="1054"/>
                      <a:pt x="7780" y="1054"/>
                    </a:cubicBezTo>
                    <a:lnTo>
                      <a:pt x="7780" y="1054"/>
                    </a:lnTo>
                    <a:cubicBezTo>
                      <a:pt x="7811" y="1054"/>
                      <a:pt x="7811" y="1054"/>
                      <a:pt x="7811" y="1054"/>
                    </a:cubicBezTo>
                    <a:lnTo>
                      <a:pt x="7811" y="1054"/>
                    </a:lnTo>
                    <a:cubicBezTo>
                      <a:pt x="7841" y="1054"/>
                      <a:pt x="7841" y="1054"/>
                      <a:pt x="7873" y="1085"/>
                    </a:cubicBezTo>
                    <a:lnTo>
                      <a:pt x="7873" y="1085"/>
                    </a:lnTo>
                    <a:cubicBezTo>
                      <a:pt x="7873" y="1085"/>
                      <a:pt x="7873" y="1085"/>
                      <a:pt x="7873" y="1054"/>
                    </a:cubicBezTo>
                    <a:cubicBezTo>
                      <a:pt x="7873" y="1054"/>
                      <a:pt x="7904" y="1054"/>
                      <a:pt x="7935" y="1054"/>
                    </a:cubicBezTo>
                    <a:lnTo>
                      <a:pt x="7965" y="1022"/>
                    </a:lnTo>
                    <a:lnTo>
                      <a:pt x="7965" y="1022"/>
                    </a:lnTo>
                    <a:cubicBezTo>
                      <a:pt x="7997" y="992"/>
                      <a:pt x="8089" y="961"/>
                      <a:pt x="8089" y="961"/>
                    </a:cubicBezTo>
                    <a:cubicBezTo>
                      <a:pt x="8121" y="961"/>
                      <a:pt x="8121" y="961"/>
                      <a:pt x="8121" y="961"/>
                    </a:cubicBezTo>
                    <a:lnTo>
                      <a:pt x="8121" y="961"/>
                    </a:lnTo>
                    <a:lnTo>
                      <a:pt x="8121" y="961"/>
                    </a:lnTo>
                    <a:cubicBezTo>
                      <a:pt x="8152" y="961"/>
                      <a:pt x="8152" y="961"/>
                      <a:pt x="8152" y="961"/>
                    </a:cubicBezTo>
                    <a:cubicBezTo>
                      <a:pt x="8183" y="961"/>
                      <a:pt x="8213" y="930"/>
                      <a:pt x="8213" y="930"/>
                    </a:cubicBezTo>
                    <a:lnTo>
                      <a:pt x="8245" y="898"/>
                    </a:lnTo>
                    <a:cubicBezTo>
                      <a:pt x="8276" y="898"/>
                      <a:pt x="8276" y="930"/>
                      <a:pt x="8307" y="930"/>
                    </a:cubicBezTo>
                    <a:lnTo>
                      <a:pt x="8307" y="930"/>
                    </a:lnTo>
                    <a:lnTo>
                      <a:pt x="8307" y="930"/>
                    </a:lnTo>
                    <a:lnTo>
                      <a:pt x="8337" y="930"/>
                    </a:lnTo>
                    <a:lnTo>
                      <a:pt x="8337" y="930"/>
                    </a:lnTo>
                    <a:lnTo>
                      <a:pt x="8337" y="898"/>
                    </a:lnTo>
                    <a:cubicBezTo>
                      <a:pt x="8337" y="868"/>
                      <a:pt x="8337" y="868"/>
                      <a:pt x="8307" y="837"/>
                    </a:cubicBezTo>
                    <a:cubicBezTo>
                      <a:pt x="8276" y="837"/>
                      <a:pt x="8276" y="837"/>
                      <a:pt x="8276" y="837"/>
                    </a:cubicBezTo>
                    <a:cubicBezTo>
                      <a:pt x="8276" y="837"/>
                      <a:pt x="8276" y="837"/>
                      <a:pt x="8245" y="837"/>
                    </a:cubicBezTo>
                    <a:lnTo>
                      <a:pt x="8245" y="837"/>
                    </a:lnTo>
                    <a:cubicBezTo>
                      <a:pt x="8213" y="837"/>
                      <a:pt x="8213" y="837"/>
                      <a:pt x="8183" y="837"/>
                    </a:cubicBezTo>
                    <a:lnTo>
                      <a:pt x="8183" y="837"/>
                    </a:lnTo>
                    <a:lnTo>
                      <a:pt x="8152" y="837"/>
                    </a:lnTo>
                    <a:cubicBezTo>
                      <a:pt x="8152" y="837"/>
                      <a:pt x="8152" y="837"/>
                      <a:pt x="8121" y="837"/>
                    </a:cubicBezTo>
                    <a:lnTo>
                      <a:pt x="8121" y="806"/>
                    </a:lnTo>
                    <a:cubicBezTo>
                      <a:pt x="8121" y="775"/>
                      <a:pt x="8121" y="775"/>
                      <a:pt x="8152" y="775"/>
                    </a:cubicBezTo>
                    <a:lnTo>
                      <a:pt x="8183" y="775"/>
                    </a:lnTo>
                    <a:cubicBezTo>
                      <a:pt x="8183" y="775"/>
                      <a:pt x="8213" y="744"/>
                      <a:pt x="8245" y="744"/>
                    </a:cubicBezTo>
                    <a:cubicBezTo>
                      <a:pt x="8276" y="744"/>
                      <a:pt x="8276" y="775"/>
                      <a:pt x="8307" y="775"/>
                    </a:cubicBezTo>
                    <a:cubicBezTo>
                      <a:pt x="8337" y="775"/>
                      <a:pt x="8369" y="775"/>
                      <a:pt x="8369" y="775"/>
                    </a:cubicBezTo>
                    <a:cubicBezTo>
                      <a:pt x="8400" y="775"/>
                      <a:pt x="8431" y="775"/>
                      <a:pt x="8431" y="775"/>
                    </a:cubicBezTo>
                    <a:cubicBezTo>
                      <a:pt x="8431" y="744"/>
                      <a:pt x="8493" y="744"/>
                      <a:pt x="8493" y="744"/>
                    </a:cubicBezTo>
                    <a:cubicBezTo>
                      <a:pt x="8524" y="744"/>
                      <a:pt x="8524" y="744"/>
                      <a:pt x="8524" y="744"/>
                    </a:cubicBezTo>
                    <a:cubicBezTo>
                      <a:pt x="8555" y="744"/>
                      <a:pt x="8585" y="744"/>
                      <a:pt x="8648" y="744"/>
                    </a:cubicBezTo>
                    <a:lnTo>
                      <a:pt x="8648" y="744"/>
                    </a:lnTo>
                    <a:cubicBezTo>
                      <a:pt x="8679" y="713"/>
                      <a:pt x="8679" y="713"/>
                      <a:pt x="8679" y="713"/>
                    </a:cubicBezTo>
                    <a:cubicBezTo>
                      <a:pt x="8709" y="713"/>
                      <a:pt x="8803" y="682"/>
                      <a:pt x="8865" y="682"/>
                    </a:cubicBezTo>
                    <a:lnTo>
                      <a:pt x="8833" y="682"/>
                    </a:lnTo>
                    <a:cubicBezTo>
                      <a:pt x="8833" y="682"/>
                      <a:pt x="8803" y="682"/>
                      <a:pt x="8772" y="682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37"/>
              <p:cNvSpPr/>
              <p:nvPr/>
            </p:nvSpPr>
            <p:spPr>
              <a:xfrm>
                <a:off x="5510213" y="2003425"/>
                <a:ext cx="146050" cy="268288"/>
              </a:xfrm>
              <a:custGeom>
                <a:rect b="b" l="l" r="r" t="t"/>
                <a:pathLst>
                  <a:path extrusionOk="0" h="745" w="404">
                    <a:moveTo>
                      <a:pt x="248" y="588"/>
                    </a:moveTo>
                    <a:lnTo>
                      <a:pt x="248" y="588"/>
                    </a:lnTo>
                    <a:lnTo>
                      <a:pt x="248" y="588"/>
                    </a:lnTo>
                    <a:cubicBezTo>
                      <a:pt x="248" y="557"/>
                      <a:pt x="248" y="557"/>
                      <a:pt x="248" y="557"/>
                    </a:cubicBezTo>
                    <a:lnTo>
                      <a:pt x="248" y="526"/>
                    </a:lnTo>
                    <a:lnTo>
                      <a:pt x="248" y="526"/>
                    </a:lnTo>
                    <a:lnTo>
                      <a:pt x="279" y="526"/>
                    </a:lnTo>
                    <a:cubicBezTo>
                      <a:pt x="279" y="526"/>
                      <a:pt x="279" y="526"/>
                      <a:pt x="279" y="496"/>
                    </a:cubicBezTo>
                    <a:lnTo>
                      <a:pt x="279" y="496"/>
                    </a:lnTo>
                    <a:cubicBezTo>
                      <a:pt x="279" y="496"/>
                      <a:pt x="279" y="496"/>
                      <a:pt x="310" y="496"/>
                    </a:cubicBez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cubicBezTo>
                      <a:pt x="342" y="496"/>
                      <a:pt x="342" y="496"/>
                      <a:pt x="342" y="496"/>
                    </a:cubicBezTo>
                    <a:cubicBezTo>
                      <a:pt x="342" y="464"/>
                      <a:pt x="372" y="464"/>
                      <a:pt x="403" y="464"/>
                    </a:cubicBez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cubicBezTo>
                      <a:pt x="403" y="464"/>
                      <a:pt x="403" y="464"/>
                      <a:pt x="403" y="433"/>
                    </a:cubicBezTo>
                    <a:cubicBezTo>
                      <a:pt x="403" y="433"/>
                      <a:pt x="372" y="433"/>
                      <a:pt x="372" y="402"/>
                    </a:cubicBezTo>
                    <a:lnTo>
                      <a:pt x="372" y="402"/>
                    </a:lnTo>
                    <a:lnTo>
                      <a:pt x="372" y="402"/>
                    </a:lnTo>
                    <a:cubicBezTo>
                      <a:pt x="342" y="402"/>
                      <a:pt x="342" y="372"/>
                      <a:pt x="342" y="372"/>
                    </a:cubicBezTo>
                    <a:lnTo>
                      <a:pt x="342" y="372"/>
                    </a:lnTo>
                    <a:cubicBezTo>
                      <a:pt x="342" y="340"/>
                      <a:pt x="342" y="340"/>
                      <a:pt x="342" y="340"/>
                    </a:cubicBezTo>
                    <a:lnTo>
                      <a:pt x="342" y="340"/>
                    </a:lnTo>
                    <a:lnTo>
                      <a:pt x="310" y="309"/>
                    </a:lnTo>
                    <a:lnTo>
                      <a:pt x="310" y="278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279" y="278"/>
                      <a:pt x="279" y="278"/>
                      <a:pt x="279" y="278"/>
                    </a:cubicBezTo>
                    <a:lnTo>
                      <a:pt x="279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48" y="309"/>
                      <a:pt x="248" y="278"/>
                      <a:pt x="248" y="278"/>
                    </a:cubicBez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cubicBezTo>
                      <a:pt x="248" y="248"/>
                      <a:pt x="248" y="248"/>
                      <a:pt x="248" y="248"/>
                    </a:cubicBezTo>
                    <a:lnTo>
                      <a:pt x="248" y="248"/>
                    </a:lnTo>
                    <a:cubicBezTo>
                      <a:pt x="248" y="216"/>
                      <a:pt x="248" y="216"/>
                      <a:pt x="248" y="216"/>
                    </a:cubicBezTo>
                    <a:lnTo>
                      <a:pt x="248" y="216"/>
                    </a:lnTo>
                    <a:lnTo>
                      <a:pt x="248" y="216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124"/>
                      <a:pt x="310" y="124"/>
                      <a:pt x="310" y="92"/>
                    </a:cubicBezTo>
                    <a:lnTo>
                      <a:pt x="310" y="92"/>
                    </a:lnTo>
                    <a:lnTo>
                      <a:pt x="310" y="92"/>
                    </a:lnTo>
                    <a:lnTo>
                      <a:pt x="310" y="61"/>
                    </a:lnTo>
                    <a:lnTo>
                      <a:pt x="310" y="61"/>
                    </a:lnTo>
                    <a:cubicBezTo>
                      <a:pt x="310" y="31"/>
                      <a:pt x="310" y="31"/>
                      <a:pt x="310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cubicBezTo>
                      <a:pt x="279" y="61"/>
                      <a:pt x="279" y="61"/>
                      <a:pt x="279" y="61"/>
                    </a:cubicBezTo>
                    <a:lnTo>
                      <a:pt x="279" y="61"/>
                    </a:lnTo>
                    <a:lnTo>
                      <a:pt x="248" y="9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18" y="92"/>
                    </a:cubicBezTo>
                    <a:lnTo>
                      <a:pt x="218" y="92"/>
                    </a:lnTo>
                    <a:lnTo>
                      <a:pt x="187" y="92"/>
                    </a:lnTo>
                    <a:lnTo>
                      <a:pt x="187" y="92"/>
                    </a:lnTo>
                    <a:lnTo>
                      <a:pt x="187" y="92"/>
                    </a:lnTo>
                    <a:cubicBezTo>
                      <a:pt x="187" y="92"/>
                      <a:pt x="187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124"/>
                      <a:pt x="155" y="155"/>
                    </a:cubicBezTo>
                    <a:cubicBezTo>
                      <a:pt x="155" y="155"/>
                      <a:pt x="155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216"/>
                    </a:lnTo>
                    <a:cubicBezTo>
                      <a:pt x="124" y="248"/>
                      <a:pt x="124" y="248"/>
                      <a:pt x="124" y="278"/>
                    </a:cubicBezTo>
                    <a:lnTo>
                      <a:pt x="124" y="278"/>
                    </a:lnTo>
                    <a:lnTo>
                      <a:pt x="94" y="309"/>
                    </a:lnTo>
                    <a:lnTo>
                      <a:pt x="94" y="309"/>
                    </a:lnTo>
                    <a:lnTo>
                      <a:pt x="94" y="309"/>
                    </a:lnTo>
                    <a:cubicBezTo>
                      <a:pt x="63" y="309"/>
                      <a:pt x="63" y="309"/>
                      <a:pt x="63" y="278"/>
                    </a:cubicBezTo>
                    <a:lnTo>
                      <a:pt x="63" y="278"/>
                    </a:lnTo>
                    <a:cubicBezTo>
                      <a:pt x="63" y="309"/>
                      <a:pt x="63" y="309"/>
                      <a:pt x="63" y="309"/>
                    </a:cubicBezTo>
                    <a:lnTo>
                      <a:pt x="63" y="309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72"/>
                    </a:lnTo>
                    <a:lnTo>
                      <a:pt x="63" y="372"/>
                    </a:lnTo>
                    <a:cubicBezTo>
                      <a:pt x="63" y="372"/>
                      <a:pt x="63" y="372"/>
                      <a:pt x="63" y="402"/>
                    </a:cubicBezTo>
                    <a:lnTo>
                      <a:pt x="63" y="402"/>
                    </a:lnTo>
                    <a:cubicBezTo>
                      <a:pt x="63" y="402"/>
                      <a:pt x="63" y="402"/>
                      <a:pt x="31" y="402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33"/>
                      <a:pt x="31" y="433"/>
                      <a:pt x="0" y="433"/>
                    </a:cubicBezTo>
                    <a:cubicBezTo>
                      <a:pt x="0" y="464"/>
                      <a:pt x="0" y="464"/>
                      <a:pt x="0" y="464"/>
                    </a:cubicBezTo>
                    <a:lnTo>
                      <a:pt x="0" y="464"/>
                    </a:lnTo>
                    <a:lnTo>
                      <a:pt x="0" y="464"/>
                    </a:lnTo>
                    <a:lnTo>
                      <a:pt x="31" y="464"/>
                    </a:lnTo>
                    <a:lnTo>
                      <a:pt x="31" y="464"/>
                    </a:lnTo>
                    <a:lnTo>
                      <a:pt x="63" y="496"/>
                    </a:lnTo>
                    <a:lnTo>
                      <a:pt x="63" y="496"/>
                    </a:lnTo>
                    <a:cubicBezTo>
                      <a:pt x="94" y="496"/>
                      <a:pt x="94" y="526"/>
                      <a:pt x="94" y="526"/>
                    </a:cubicBezTo>
                    <a:cubicBezTo>
                      <a:pt x="94" y="526"/>
                      <a:pt x="94" y="526"/>
                      <a:pt x="94" y="557"/>
                    </a:cubicBezTo>
                    <a:lnTo>
                      <a:pt x="94" y="557"/>
                    </a:lnTo>
                    <a:cubicBezTo>
                      <a:pt x="94" y="588"/>
                      <a:pt x="94" y="588"/>
                      <a:pt x="94" y="588"/>
                    </a:cubicBezTo>
                    <a:cubicBezTo>
                      <a:pt x="94" y="620"/>
                      <a:pt x="124" y="620"/>
                      <a:pt x="124" y="620"/>
                    </a:cubicBezTo>
                    <a:cubicBezTo>
                      <a:pt x="124" y="681"/>
                      <a:pt x="124" y="712"/>
                      <a:pt x="94" y="712"/>
                    </a:cubicBezTo>
                    <a:cubicBezTo>
                      <a:pt x="94" y="744"/>
                      <a:pt x="94" y="744"/>
                      <a:pt x="94" y="744"/>
                    </a:cubicBezTo>
                    <a:lnTo>
                      <a:pt x="94" y="744"/>
                    </a:lnTo>
                    <a:lnTo>
                      <a:pt x="124" y="744"/>
                    </a:lnTo>
                    <a:lnTo>
                      <a:pt x="155" y="744"/>
                    </a:lnTo>
                    <a:cubicBezTo>
                      <a:pt x="155" y="744"/>
                      <a:pt x="155" y="744"/>
                      <a:pt x="187" y="744"/>
                    </a:cubicBezTo>
                    <a:cubicBezTo>
                      <a:pt x="187" y="712"/>
                      <a:pt x="187" y="712"/>
                      <a:pt x="218" y="712"/>
                    </a:cubicBezTo>
                    <a:lnTo>
                      <a:pt x="218" y="712"/>
                    </a:lnTo>
                    <a:cubicBezTo>
                      <a:pt x="218" y="681"/>
                      <a:pt x="218" y="681"/>
                      <a:pt x="218" y="650"/>
                    </a:cubicBezTo>
                    <a:cubicBezTo>
                      <a:pt x="218" y="650"/>
                      <a:pt x="218" y="650"/>
                      <a:pt x="248" y="650"/>
                    </a:cubicBez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20"/>
                    </a:lnTo>
                    <a:cubicBezTo>
                      <a:pt x="218" y="620"/>
                      <a:pt x="218" y="620"/>
                      <a:pt x="218" y="620"/>
                    </a:cubicBezTo>
                    <a:lnTo>
                      <a:pt x="218" y="620"/>
                    </a:lnTo>
                    <a:cubicBezTo>
                      <a:pt x="218" y="588"/>
                      <a:pt x="248" y="588"/>
                      <a:pt x="248" y="588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37"/>
              <p:cNvSpPr/>
              <p:nvPr/>
            </p:nvSpPr>
            <p:spPr>
              <a:xfrm>
                <a:off x="5510213" y="1981200"/>
                <a:ext cx="44450" cy="34925"/>
              </a:xfrm>
              <a:custGeom>
                <a:rect b="b" l="l" r="r" t="t"/>
                <a:pathLst>
                  <a:path extrusionOk="0" h="95" w="125">
                    <a:moveTo>
                      <a:pt x="94" y="0"/>
                    </a:move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cubicBezTo>
                      <a:pt x="63" y="63"/>
                      <a:pt x="63" y="63"/>
                      <a:pt x="63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0" y="63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0" y="94"/>
                      <a:pt x="0" y="94"/>
                      <a:pt x="31" y="94"/>
                    </a:cubicBezTo>
                    <a:lnTo>
                      <a:pt x="31" y="94"/>
                    </a:lnTo>
                    <a:cubicBezTo>
                      <a:pt x="31" y="94"/>
                      <a:pt x="31" y="94"/>
                      <a:pt x="63" y="94"/>
                    </a:cubicBezTo>
                    <a:lnTo>
                      <a:pt x="63" y="94"/>
                    </a:lnTo>
                    <a:lnTo>
                      <a:pt x="63" y="63"/>
                    </a:lnTo>
                    <a:cubicBezTo>
                      <a:pt x="63" y="63"/>
                      <a:pt x="63" y="63"/>
                      <a:pt x="94" y="63"/>
                    </a:cubicBezTo>
                    <a:lnTo>
                      <a:pt x="94" y="31"/>
                    </a:lnTo>
                    <a:lnTo>
                      <a:pt x="124" y="31"/>
                    </a:lnTo>
                    <a:lnTo>
                      <a:pt x="94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37"/>
              <p:cNvSpPr/>
              <p:nvPr/>
            </p:nvSpPr>
            <p:spPr>
              <a:xfrm>
                <a:off x="5922963" y="2917825"/>
                <a:ext cx="781050" cy="625475"/>
              </a:xfrm>
              <a:custGeom>
                <a:rect b="b" l="l" r="r" t="t"/>
                <a:pathLst>
                  <a:path extrusionOk="0" h="1736" w="2171">
                    <a:moveTo>
                      <a:pt x="2170" y="1054"/>
                    </a:moveTo>
                    <a:lnTo>
                      <a:pt x="2170" y="1054"/>
                    </a:lnTo>
                    <a:lnTo>
                      <a:pt x="2170" y="1054"/>
                    </a:lnTo>
                    <a:lnTo>
                      <a:pt x="2170" y="1054"/>
                    </a:lnTo>
                    <a:cubicBezTo>
                      <a:pt x="2139" y="1022"/>
                      <a:pt x="2139" y="1022"/>
                      <a:pt x="2139" y="992"/>
                    </a:cubicBezTo>
                    <a:cubicBezTo>
                      <a:pt x="2170" y="992"/>
                      <a:pt x="2170" y="992"/>
                      <a:pt x="2170" y="961"/>
                    </a:cubicBezTo>
                    <a:lnTo>
                      <a:pt x="2170" y="961"/>
                    </a:lnTo>
                    <a:cubicBezTo>
                      <a:pt x="2170" y="930"/>
                      <a:pt x="2170" y="930"/>
                      <a:pt x="2170" y="930"/>
                    </a:cubicBezTo>
                    <a:lnTo>
                      <a:pt x="2170" y="930"/>
                    </a:lnTo>
                    <a:lnTo>
                      <a:pt x="2170" y="898"/>
                    </a:lnTo>
                    <a:cubicBezTo>
                      <a:pt x="2139" y="898"/>
                      <a:pt x="2139" y="898"/>
                      <a:pt x="2139" y="898"/>
                    </a:cubicBezTo>
                    <a:lnTo>
                      <a:pt x="2139" y="868"/>
                    </a:lnTo>
                    <a:cubicBezTo>
                      <a:pt x="2108" y="868"/>
                      <a:pt x="2108" y="868"/>
                      <a:pt x="2108" y="837"/>
                    </a:cubicBezTo>
                    <a:lnTo>
                      <a:pt x="2108" y="837"/>
                    </a:lnTo>
                    <a:cubicBezTo>
                      <a:pt x="2108" y="837"/>
                      <a:pt x="2077" y="837"/>
                      <a:pt x="2077" y="806"/>
                    </a:cubicBezTo>
                    <a:cubicBezTo>
                      <a:pt x="2046" y="774"/>
                      <a:pt x="2046" y="774"/>
                      <a:pt x="2015" y="744"/>
                    </a:cubicBezTo>
                    <a:lnTo>
                      <a:pt x="2015" y="744"/>
                    </a:lnTo>
                    <a:lnTo>
                      <a:pt x="2015" y="744"/>
                    </a:lnTo>
                    <a:lnTo>
                      <a:pt x="2015" y="744"/>
                    </a:lnTo>
                    <a:cubicBezTo>
                      <a:pt x="1984" y="744"/>
                      <a:pt x="1984" y="744"/>
                      <a:pt x="1984" y="713"/>
                    </a:cubicBezTo>
                    <a:cubicBezTo>
                      <a:pt x="1953" y="713"/>
                      <a:pt x="1953" y="713"/>
                      <a:pt x="1953" y="682"/>
                    </a:cubicBezTo>
                    <a:lnTo>
                      <a:pt x="1953" y="682"/>
                    </a:lnTo>
                    <a:cubicBezTo>
                      <a:pt x="1953" y="650"/>
                      <a:pt x="1953" y="650"/>
                      <a:pt x="1953" y="650"/>
                    </a:cubicBezTo>
                    <a:lnTo>
                      <a:pt x="1953" y="650"/>
                    </a:lnTo>
                    <a:lnTo>
                      <a:pt x="1953" y="620"/>
                    </a:lnTo>
                    <a:cubicBezTo>
                      <a:pt x="1922" y="620"/>
                      <a:pt x="1922" y="620"/>
                      <a:pt x="1922" y="589"/>
                    </a:cubicBezTo>
                    <a:cubicBezTo>
                      <a:pt x="1922" y="589"/>
                      <a:pt x="1922" y="589"/>
                      <a:pt x="1891" y="558"/>
                    </a:cubicBezTo>
                    <a:cubicBezTo>
                      <a:pt x="1891" y="558"/>
                      <a:pt x="1891" y="558"/>
                      <a:pt x="1860" y="558"/>
                    </a:cubicBezTo>
                    <a:lnTo>
                      <a:pt x="1860" y="526"/>
                    </a:lnTo>
                    <a:lnTo>
                      <a:pt x="1860" y="526"/>
                    </a:lnTo>
                    <a:cubicBezTo>
                      <a:pt x="1829" y="526"/>
                      <a:pt x="1798" y="526"/>
                      <a:pt x="1798" y="496"/>
                    </a:cubicBezTo>
                    <a:cubicBezTo>
                      <a:pt x="1767" y="465"/>
                      <a:pt x="1767" y="434"/>
                      <a:pt x="1767" y="402"/>
                    </a:cubicBezTo>
                    <a:lnTo>
                      <a:pt x="1767" y="402"/>
                    </a:lnTo>
                    <a:cubicBezTo>
                      <a:pt x="1767" y="372"/>
                      <a:pt x="1767" y="372"/>
                      <a:pt x="1767" y="372"/>
                    </a:cubicBezTo>
                    <a:cubicBezTo>
                      <a:pt x="1736" y="341"/>
                      <a:pt x="1736" y="341"/>
                      <a:pt x="1736" y="341"/>
                    </a:cubicBezTo>
                    <a:cubicBezTo>
                      <a:pt x="1736" y="310"/>
                      <a:pt x="1736" y="310"/>
                      <a:pt x="1736" y="278"/>
                    </a:cubicBezTo>
                    <a:cubicBezTo>
                      <a:pt x="1736" y="278"/>
                      <a:pt x="1736" y="248"/>
                      <a:pt x="1705" y="217"/>
                    </a:cubicBezTo>
                    <a:lnTo>
                      <a:pt x="1705" y="217"/>
                    </a:lnTo>
                    <a:lnTo>
                      <a:pt x="1705" y="186"/>
                    </a:lnTo>
                    <a:lnTo>
                      <a:pt x="1705" y="186"/>
                    </a:lnTo>
                    <a:cubicBezTo>
                      <a:pt x="1674" y="217"/>
                      <a:pt x="1674" y="217"/>
                      <a:pt x="1674" y="217"/>
                    </a:cubicBezTo>
                    <a:cubicBezTo>
                      <a:pt x="1643" y="217"/>
                      <a:pt x="1643" y="186"/>
                      <a:pt x="1643" y="186"/>
                    </a:cubicBezTo>
                    <a:lnTo>
                      <a:pt x="1643" y="186"/>
                    </a:lnTo>
                    <a:cubicBezTo>
                      <a:pt x="1612" y="155"/>
                      <a:pt x="1612" y="155"/>
                      <a:pt x="1612" y="124"/>
                    </a:cubicBezTo>
                    <a:lnTo>
                      <a:pt x="1612" y="93"/>
                    </a:lnTo>
                    <a:lnTo>
                      <a:pt x="1612" y="93"/>
                    </a:lnTo>
                    <a:cubicBezTo>
                      <a:pt x="1612" y="93"/>
                      <a:pt x="1612" y="93"/>
                      <a:pt x="1612" y="61"/>
                    </a:cubicBezTo>
                    <a:cubicBezTo>
                      <a:pt x="1612" y="61"/>
                      <a:pt x="1581" y="31"/>
                      <a:pt x="1581" y="0"/>
                    </a:cubicBezTo>
                    <a:lnTo>
                      <a:pt x="1581" y="0"/>
                    </a:lnTo>
                    <a:lnTo>
                      <a:pt x="1581" y="31"/>
                    </a:lnTo>
                    <a:lnTo>
                      <a:pt x="1581" y="61"/>
                    </a:lnTo>
                    <a:lnTo>
                      <a:pt x="1581" y="61"/>
                    </a:lnTo>
                    <a:cubicBezTo>
                      <a:pt x="1581" y="93"/>
                      <a:pt x="1581" y="93"/>
                      <a:pt x="1581" y="93"/>
                    </a:cubicBezTo>
                    <a:cubicBezTo>
                      <a:pt x="1581" y="93"/>
                      <a:pt x="1581" y="93"/>
                      <a:pt x="1550" y="124"/>
                    </a:cubicBezTo>
                    <a:cubicBezTo>
                      <a:pt x="1550" y="124"/>
                      <a:pt x="1550" y="186"/>
                      <a:pt x="1581" y="217"/>
                    </a:cubicBezTo>
                    <a:cubicBezTo>
                      <a:pt x="1581" y="248"/>
                      <a:pt x="1581" y="278"/>
                      <a:pt x="1550" y="278"/>
                    </a:cubicBezTo>
                    <a:cubicBezTo>
                      <a:pt x="1550" y="278"/>
                      <a:pt x="1550" y="278"/>
                      <a:pt x="1550" y="310"/>
                    </a:cubicBezTo>
                    <a:cubicBezTo>
                      <a:pt x="1550" y="341"/>
                      <a:pt x="1519" y="372"/>
                      <a:pt x="1519" y="402"/>
                    </a:cubicBezTo>
                    <a:lnTo>
                      <a:pt x="1519" y="402"/>
                    </a:lnTo>
                    <a:cubicBezTo>
                      <a:pt x="1488" y="402"/>
                      <a:pt x="1457" y="434"/>
                      <a:pt x="1457" y="434"/>
                    </a:cubicBezTo>
                    <a:lnTo>
                      <a:pt x="1457" y="434"/>
                    </a:lnTo>
                    <a:cubicBezTo>
                      <a:pt x="1426" y="402"/>
                      <a:pt x="1395" y="402"/>
                      <a:pt x="1395" y="372"/>
                    </a:cubicBezTo>
                    <a:lnTo>
                      <a:pt x="1395" y="372"/>
                    </a:lnTo>
                    <a:cubicBezTo>
                      <a:pt x="1364" y="372"/>
                      <a:pt x="1364" y="372"/>
                      <a:pt x="1364" y="372"/>
                    </a:cubicBezTo>
                    <a:lnTo>
                      <a:pt x="1333" y="372"/>
                    </a:lnTo>
                    <a:lnTo>
                      <a:pt x="1302" y="341"/>
                    </a:lnTo>
                    <a:cubicBezTo>
                      <a:pt x="1271" y="310"/>
                      <a:pt x="1271" y="310"/>
                      <a:pt x="1271" y="310"/>
                    </a:cubicBezTo>
                    <a:cubicBezTo>
                      <a:pt x="1240" y="278"/>
                      <a:pt x="1209" y="248"/>
                      <a:pt x="1178" y="217"/>
                    </a:cubicBezTo>
                    <a:lnTo>
                      <a:pt x="1178" y="186"/>
                    </a:lnTo>
                    <a:cubicBezTo>
                      <a:pt x="1178" y="186"/>
                      <a:pt x="1178" y="186"/>
                      <a:pt x="1178" y="155"/>
                    </a:cubicBezTo>
                    <a:lnTo>
                      <a:pt x="1209" y="124"/>
                    </a:lnTo>
                    <a:cubicBezTo>
                      <a:pt x="1209" y="93"/>
                      <a:pt x="1209" y="93"/>
                      <a:pt x="1240" y="93"/>
                    </a:cubicBezTo>
                    <a:lnTo>
                      <a:pt x="1240" y="93"/>
                    </a:lnTo>
                    <a:cubicBezTo>
                      <a:pt x="1240" y="93"/>
                      <a:pt x="1240" y="93"/>
                      <a:pt x="1271" y="93"/>
                    </a:cubicBezTo>
                    <a:lnTo>
                      <a:pt x="1271" y="93"/>
                    </a:lnTo>
                    <a:lnTo>
                      <a:pt x="1271" y="61"/>
                    </a:lnTo>
                    <a:cubicBezTo>
                      <a:pt x="1240" y="61"/>
                      <a:pt x="1240" y="61"/>
                      <a:pt x="1240" y="61"/>
                    </a:cubicBezTo>
                    <a:lnTo>
                      <a:pt x="1209" y="61"/>
                    </a:lnTo>
                    <a:cubicBezTo>
                      <a:pt x="1178" y="61"/>
                      <a:pt x="1178" y="61"/>
                      <a:pt x="1178" y="61"/>
                    </a:cubicBezTo>
                    <a:lnTo>
                      <a:pt x="1147" y="61"/>
                    </a:lnTo>
                    <a:cubicBezTo>
                      <a:pt x="1147" y="61"/>
                      <a:pt x="1116" y="61"/>
                      <a:pt x="1116" y="31"/>
                    </a:cubicBezTo>
                    <a:cubicBezTo>
                      <a:pt x="1116" y="61"/>
                      <a:pt x="1116" y="61"/>
                      <a:pt x="1085" y="61"/>
                    </a:cubicBezTo>
                    <a:cubicBezTo>
                      <a:pt x="1085" y="61"/>
                      <a:pt x="1085" y="31"/>
                      <a:pt x="1054" y="31"/>
                    </a:cubicBezTo>
                    <a:lnTo>
                      <a:pt x="1054" y="61"/>
                    </a:lnTo>
                    <a:lnTo>
                      <a:pt x="1023" y="93"/>
                    </a:lnTo>
                    <a:cubicBezTo>
                      <a:pt x="1023" y="93"/>
                      <a:pt x="1023" y="61"/>
                      <a:pt x="992" y="61"/>
                    </a:cubicBezTo>
                    <a:cubicBezTo>
                      <a:pt x="992" y="61"/>
                      <a:pt x="992" y="61"/>
                      <a:pt x="961" y="61"/>
                    </a:cubicBezTo>
                    <a:lnTo>
                      <a:pt x="961" y="93"/>
                    </a:lnTo>
                    <a:cubicBezTo>
                      <a:pt x="961" y="93"/>
                      <a:pt x="961" y="124"/>
                      <a:pt x="930" y="124"/>
                    </a:cubicBezTo>
                    <a:cubicBezTo>
                      <a:pt x="930" y="155"/>
                      <a:pt x="930" y="155"/>
                      <a:pt x="900" y="155"/>
                    </a:cubicBezTo>
                    <a:lnTo>
                      <a:pt x="900" y="155"/>
                    </a:lnTo>
                    <a:lnTo>
                      <a:pt x="900" y="186"/>
                    </a:lnTo>
                    <a:cubicBezTo>
                      <a:pt x="900" y="217"/>
                      <a:pt x="900" y="217"/>
                      <a:pt x="900" y="217"/>
                    </a:cubicBezTo>
                    <a:cubicBezTo>
                      <a:pt x="900" y="278"/>
                      <a:pt x="900" y="278"/>
                      <a:pt x="900" y="278"/>
                    </a:cubicBezTo>
                    <a:cubicBezTo>
                      <a:pt x="868" y="248"/>
                      <a:pt x="868" y="248"/>
                      <a:pt x="868" y="248"/>
                    </a:cubicBezTo>
                    <a:lnTo>
                      <a:pt x="868" y="248"/>
                    </a:lnTo>
                    <a:cubicBezTo>
                      <a:pt x="837" y="248"/>
                      <a:pt x="837" y="248"/>
                      <a:pt x="837" y="248"/>
                    </a:cubicBezTo>
                    <a:lnTo>
                      <a:pt x="837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cubicBezTo>
                      <a:pt x="775" y="248"/>
                      <a:pt x="775" y="248"/>
                      <a:pt x="775" y="248"/>
                    </a:cubicBezTo>
                    <a:lnTo>
                      <a:pt x="775" y="217"/>
                    </a:lnTo>
                    <a:lnTo>
                      <a:pt x="775" y="217"/>
                    </a:lnTo>
                    <a:cubicBezTo>
                      <a:pt x="775" y="186"/>
                      <a:pt x="744" y="186"/>
                      <a:pt x="744" y="186"/>
                    </a:cubicBezTo>
                    <a:cubicBezTo>
                      <a:pt x="744" y="186"/>
                      <a:pt x="744" y="186"/>
                      <a:pt x="713" y="186"/>
                    </a:cubicBezTo>
                    <a:cubicBezTo>
                      <a:pt x="713" y="186"/>
                      <a:pt x="713" y="186"/>
                      <a:pt x="682" y="186"/>
                    </a:cubicBezTo>
                    <a:cubicBezTo>
                      <a:pt x="682" y="186"/>
                      <a:pt x="682" y="217"/>
                      <a:pt x="682" y="248"/>
                    </a:cubicBezTo>
                    <a:cubicBezTo>
                      <a:pt x="682" y="248"/>
                      <a:pt x="652" y="248"/>
                      <a:pt x="652" y="278"/>
                    </a:cubicBezTo>
                    <a:lnTo>
                      <a:pt x="652" y="278"/>
                    </a:lnTo>
                    <a:cubicBezTo>
                      <a:pt x="652" y="278"/>
                      <a:pt x="652" y="278"/>
                      <a:pt x="620" y="310"/>
                    </a:cubicBezTo>
                    <a:lnTo>
                      <a:pt x="620" y="310"/>
                    </a:lnTo>
                    <a:cubicBezTo>
                      <a:pt x="620" y="310"/>
                      <a:pt x="620" y="310"/>
                      <a:pt x="589" y="310"/>
                    </a:cubicBezTo>
                    <a:lnTo>
                      <a:pt x="589" y="310"/>
                    </a:lnTo>
                    <a:cubicBezTo>
                      <a:pt x="589" y="310"/>
                      <a:pt x="589" y="310"/>
                      <a:pt x="558" y="310"/>
                    </a:cubicBezTo>
                    <a:cubicBezTo>
                      <a:pt x="558" y="341"/>
                      <a:pt x="558" y="372"/>
                      <a:pt x="558" y="372"/>
                    </a:cubicBezTo>
                    <a:cubicBezTo>
                      <a:pt x="558" y="526"/>
                      <a:pt x="558" y="526"/>
                      <a:pt x="558" y="526"/>
                    </a:cubicBezTo>
                    <a:cubicBezTo>
                      <a:pt x="528" y="402"/>
                      <a:pt x="528" y="402"/>
                      <a:pt x="528" y="402"/>
                    </a:cubicBezTo>
                    <a:cubicBezTo>
                      <a:pt x="528" y="372"/>
                      <a:pt x="528" y="372"/>
                      <a:pt x="496" y="372"/>
                    </a:cubicBez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402"/>
                    </a:lnTo>
                    <a:cubicBezTo>
                      <a:pt x="496" y="434"/>
                      <a:pt x="496" y="434"/>
                      <a:pt x="465" y="465"/>
                    </a:cubicBezTo>
                    <a:lnTo>
                      <a:pt x="465" y="465"/>
                    </a:lnTo>
                    <a:cubicBezTo>
                      <a:pt x="465" y="465"/>
                      <a:pt x="434" y="496"/>
                      <a:pt x="404" y="526"/>
                    </a:cubicBezTo>
                    <a:cubicBezTo>
                      <a:pt x="404" y="558"/>
                      <a:pt x="404" y="558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cubicBezTo>
                      <a:pt x="341" y="558"/>
                      <a:pt x="341" y="558"/>
                      <a:pt x="341" y="558"/>
                    </a:cubicBezTo>
                    <a:cubicBezTo>
                      <a:pt x="310" y="558"/>
                      <a:pt x="310" y="558"/>
                      <a:pt x="310" y="558"/>
                    </a:cubicBezTo>
                    <a:cubicBezTo>
                      <a:pt x="280" y="558"/>
                      <a:pt x="280" y="589"/>
                      <a:pt x="248" y="589"/>
                    </a:cubicBezTo>
                    <a:cubicBezTo>
                      <a:pt x="248" y="620"/>
                      <a:pt x="217" y="620"/>
                      <a:pt x="217" y="620"/>
                    </a:cubicBezTo>
                    <a:cubicBezTo>
                      <a:pt x="186" y="620"/>
                      <a:pt x="186" y="620"/>
                      <a:pt x="186" y="620"/>
                    </a:cubicBezTo>
                    <a:lnTo>
                      <a:pt x="186" y="620"/>
                    </a:lnTo>
                    <a:lnTo>
                      <a:pt x="156" y="620"/>
                    </a:lnTo>
                    <a:lnTo>
                      <a:pt x="156" y="620"/>
                    </a:lnTo>
                    <a:cubicBezTo>
                      <a:pt x="124" y="650"/>
                      <a:pt x="93" y="682"/>
                      <a:pt x="62" y="682"/>
                    </a:cubicBezTo>
                    <a:cubicBezTo>
                      <a:pt x="62" y="682"/>
                      <a:pt x="62" y="682"/>
                      <a:pt x="62" y="713"/>
                    </a:cubicBezTo>
                    <a:cubicBezTo>
                      <a:pt x="62" y="713"/>
                      <a:pt x="62" y="713"/>
                      <a:pt x="32" y="713"/>
                    </a:cubicBezTo>
                    <a:lnTo>
                      <a:pt x="32" y="713"/>
                    </a:lnTo>
                    <a:cubicBezTo>
                      <a:pt x="32" y="744"/>
                      <a:pt x="32" y="744"/>
                      <a:pt x="32" y="744"/>
                    </a:cubicBezTo>
                    <a:cubicBezTo>
                      <a:pt x="32" y="774"/>
                      <a:pt x="32" y="774"/>
                      <a:pt x="0" y="806"/>
                    </a:cubicBezTo>
                    <a:lnTo>
                      <a:pt x="0" y="806"/>
                    </a:lnTo>
                    <a:cubicBezTo>
                      <a:pt x="0" y="837"/>
                      <a:pt x="0" y="837"/>
                      <a:pt x="32" y="868"/>
                    </a:cubicBezTo>
                    <a:cubicBezTo>
                      <a:pt x="32" y="868"/>
                      <a:pt x="62" y="898"/>
                      <a:pt x="62" y="930"/>
                    </a:cubicBezTo>
                    <a:cubicBezTo>
                      <a:pt x="32" y="930"/>
                      <a:pt x="32" y="961"/>
                      <a:pt x="32" y="961"/>
                    </a:cubicBezTo>
                    <a:cubicBezTo>
                      <a:pt x="32" y="961"/>
                      <a:pt x="32" y="961"/>
                      <a:pt x="0" y="961"/>
                    </a:cubicBezTo>
                    <a:cubicBezTo>
                      <a:pt x="0" y="992"/>
                      <a:pt x="32" y="992"/>
                      <a:pt x="32" y="992"/>
                    </a:cubicBezTo>
                    <a:cubicBezTo>
                      <a:pt x="32" y="992"/>
                      <a:pt x="32" y="1022"/>
                      <a:pt x="32" y="1054"/>
                    </a:cubicBezTo>
                    <a:lnTo>
                      <a:pt x="62" y="1085"/>
                    </a:lnTo>
                    <a:cubicBezTo>
                      <a:pt x="62" y="1116"/>
                      <a:pt x="93" y="1116"/>
                      <a:pt x="93" y="1146"/>
                    </a:cubicBezTo>
                    <a:lnTo>
                      <a:pt x="93" y="1209"/>
                    </a:lnTo>
                    <a:cubicBezTo>
                      <a:pt x="93" y="1209"/>
                      <a:pt x="93" y="1240"/>
                      <a:pt x="124" y="1302"/>
                    </a:cubicBezTo>
                    <a:lnTo>
                      <a:pt x="124" y="1302"/>
                    </a:lnTo>
                    <a:cubicBezTo>
                      <a:pt x="124" y="1333"/>
                      <a:pt x="124" y="1364"/>
                      <a:pt x="124" y="1364"/>
                    </a:cubicBezTo>
                    <a:cubicBezTo>
                      <a:pt x="124" y="1394"/>
                      <a:pt x="124" y="1394"/>
                      <a:pt x="124" y="1394"/>
                    </a:cubicBezTo>
                    <a:cubicBezTo>
                      <a:pt x="124" y="1426"/>
                      <a:pt x="124" y="1426"/>
                      <a:pt x="93" y="1426"/>
                    </a:cubicBezTo>
                    <a:cubicBezTo>
                      <a:pt x="93" y="1457"/>
                      <a:pt x="124" y="1457"/>
                      <a:pt x="124" y="1457"/>
                    </a:cubicBezTo>
                    <a:lnTo>
                      <a:pt x="124" y="1487"/>
                    </a:lnTo>
                    <a:cubicBezTo>
                      <a:pt x="156" y="1487"/>
                      <a:pt x="186" y="1487"/>
                      <a:pt x="186" y="1487"/>
                    </a:cubicBezTo>
                    <a:cubicBezTo>
                      <a:pt x="186" y="1487"/>
                      <a:pt x="186" y="1487"/>
                      <a:pt x="217" y="1487"/>
                    </a:cubicBezTo>
                    <a:lnTo>
                      <a:pt x="217" y="1487"/>
                    </a:lnTo>
                    <a:lnTo>
                      <a:pt x="248" y="1487"/>
                    </a:lnTo>
                    <a:lnTo>
                      <a:pt x="248" y="1487"/>
                    </a:lnTo>
                    <a:cubicBezTo>
                      <a:pt x="248" y="1457"/>
                      <a:pt x="310" y="1426"/>
                      <a:pt x="372" y="1426"/>
                    </a:cubicBezTo>
                    <a:cubicBezTo>
                      <a:pt x="372" y="1426"/>
                      <a:pt x="372" y="1426"/>
                      <a:pt x="404" y="1426"/>
                    </a:cubicBezTo>
                    <a:cubicBezTo>
                      <a:pt x="434" y="1426"/>
                      <a:pt x="465" y="1426"/>
                      <a:pt x="465" y="1426"/>
                    </a:cubicBezTo>
                    <a:lnTo>
                      <a:pt x="465" y="1426"/>
                    </a:lnTo>
                    <a:cubicBezTo>
                      <a:pt x="465" y="1426"/>
                      <a:pt x="496" y="1426"/>
                      <a:pt x="528" y="1426"/>
                    </a:cubicBezTo>
                    <a:lnTo>
                      <a:pt x="528" y="1426"/>
                    </a:lnTo>
                    <a:cubicBezTo>
                      <a:pt x="528" y="1426"/>
                      <a:pt x="528" y="1426"/>
                      <a:pt x="558" y="1426"/>
                    </a:cubicBezTo>
                    <a:cubicBezTo>
                      <a:pt x="558" y="1394"/>
                      <a:pt x="558" y="1394"/>
                      <a:pt x="558" y="1394"/>
                    </a:cubicBezTo>
                    <a:cubicBezTo>
                      <a:pt x="558" y="1394"/>
                      <a:pt x="558" y="1394"/>
                      <a:pt x="558" y="1364"/>
                    </a:cubicBezTo>
                    <a:cubicBezTo>
                      <a:pt x="558" y="1364"/>
                      <a:pt x="589" y="1333"/>
                      <a:pt x="652" y="1333"/>
                    </a:cubicBezTo>
                    <a:lnTo>
                      <a:pt x="652" y="1333"/>
                    </a:lnTo>
                    <a:cubicBezTo>
                      <a:pt x="682" y="1333"/>
                      <a:pt x="713" y="1302"/>
                      <a:pt x="775" y="1302"/>
                    </a:cubicBezTo>
                    <a:lnTo>
                      <a:pt x="806" y="1302"/>
                    </a:lnTo>
                    <a:cubicBezTo>
                      <a:pt x="806" y="1270"/>
                      <a:pt x="837" y="1270"/>
                      <a:pt x="837" y="1270"/>
                    </a:cubicBezTo>
                    <a:cubicBezTo>
                      <a:pt x="868" y="1270"/>
                      <a:pt x="868" y="1270"/>
                      <a:pt x="868" y="1270"/>
                    </a:cubicBezTo>
                    <a:lnTo>
                      <a:pt x="900" y="1270"/>
                    </a:lnTo>
                    <a:lnTo>
                      <a:pt x="900" y="1270"/>
                    </a:lnTo>
                    <a:lnTo>
                      <a:pt x="930" y="1270"/>
                    </a:lnTo>
                    <a:lnTo>
                      <a:pt x="961" y="1270"/>
                    </a:lnTo>
                    <a:cubicBezTo>
                      <a:pt x="992" y="1270"/>
                      <a:pt x="992" y="1270"/>
                      <a:pt x="1023" y="1270"/>
                    </a:cubicBezTo>
                    <a:cubicBezTo>
                      <a:pt x="1023" y="1302"/>
                      <a:pt x="1054" y="1302"/>
                      <a:pt x="1085" y="1302"/>
                    </a:cubicBezTo>
                    <a:cubicBezTo>
                      <a:pt x="1116" y="1302"/>
                      <a:pt x="1147" y="1333"/>
                      <a:pt x="1147" y="1364"/>
                    </a:cubicBezTo>
                    <a:lnTo>
                      <a:pt x="1178" y="1364"/>
                    </a:lnTo>
                    <a:cubicBezTo>
                      <a:pt x="1178" y="1394"/>
                      <a:pt x="1209" y="1426"/>
                      <a:pt x="1209" y="1457"/>
                    </a:cubicBezTo>
                    <a:cubicBezTo>
                      <a:pt x="1209" y="1457"/>
                      <a:pt x="1209" y="1457"/>
                      <a:pt x="1240" y="1457"/>
                    </a:cubicBezTo>
                    <a:cubicBezTo>
                      <a:pt x="1240" y="1426"/>
                      <a:pt x="1271" y="1394"/>
                      <a:pt x="1302" y="1394"/>
                    </a:cubicBezTo>
                    <a:lnTo>
                      <a:pt x="1302" y="1364"/>
                    </a:lnTo>
                    <a:cubicBezTo>
                      <a:pt x="1302" y="1333"/>
                      <a:pt x="1302" y="1333"/>
                      <a:pt x="1302" y="1333"/>
                    </a:cubicBezTo>
                    <a:cubicBezTo>
                      <a:pt x="1364" y="1333"/>
                      <a:pt x="1364" y="1333"/>
                      <a:pt x="1364" y="1333"/>
                    </a:cubicBezTo>
                    <a:cubicBezTo>
                      <a:pt x="1364" y="1364"/>
                      <a:pt x="1364" y="1364"/>
                      <a:pt x="1364" y="1364"/>
                    </a:cubicBezTo>
                    <a:cubicBezTo>
                      <a:pt x="1364" y="1394"/>
                      <a:pt x="1364" y="1394"/>
                      <a:pt x="1364" y="1426"/>
                    </a:cubicBezTo>
                    <a:lnTo>
                      <a:pt x="1364" y="1426"/>
                    </a:lnTo>
                    <a:cubicBezTo>
                      <a:pt x="1364" y="1457"/>
                      <a:pt x="1395" y="1487"/>
                      <a:pt x="1395" y="1487"/>
                    </a:cubicBezTo>
                    <a:cubicBezTo>
                      <a:pt x="1395" y="1518"/>
                      <a:pt x="1395" y="1518"/>
                      <a:pt x="1395" y="1518"/>
                    </a:cubicBezTo>
                    <a:lnTo>
                      <a:pt x="1426" y="1550"/>
                    </a:lnTo>
                    <a:cubicBezTo>
                      <a:pt x="1457" y="1581"/>
                      <a:pt x="1457" y="1611"/>
                      <a:pt x="1457" y="1642"/>
                    </a:cubicBezTo>
                    <a:lnTo>
                      <a:pt x="1457" y="1642"/>
                    </a:lnTo>
                    <a:lnTo>
                      <a:pt x="1488" y="1674"/>
                    </a:lnTo>
                    <a:cubicBezTo>
                      <a:pt x="1488" y="1674"/>
                      <a:pt x="1488" y="1705"/>
                      <a:pt x="1519" y="1705"/>
                    </a:cubicBezTo>
                    <a:cubicBezTo>
                      <a:pt x="1519" y="1705"/>
                      <a:pt x="1519" y="1705"/>
                      <a:pt x="1550" y="1705"/>
                    </a:cubicBezTo>
                    <a:cubicBezTo>
                      <a:pt x="1581" y="1705"/>
                      <a:pt x="1581" y="1705"/>
                      <a:pt x="1581" y="1705"/>
                    </a:cubicBezTo>
                    <a:lnTo>
                      <a:pt x="1581" y="1705"/>
                    </a:lnTo>
                    <a:cubicBezTo>
                      <a:pt x="1612" y="1705"/>
                      <a:pt x="1612" y="1705"/>
                      <a:pt x="1643" y="1735"/>
                    </a:cubicBezTo>
                    <a:lnTo>
                      <a:pt x="1643" y="1735"/>
                    </a:lnTo>
                    <a:cubicBezTo>
                      <a:pt x="1643" y="1735"/>
                      <a:pt x="1643" y="1735"/>
                      <a:pt x="1674" y="1735"/>
                    </a:cubicBezTo>
                    <a:lnTo>
                      <a:pt x="1674" y="1705"/>
                    </a:lnTo>
                    <a:cubicBezTo>
                      <a:pt x="1705" y="1705"/>
                      <a:pt x="1705" y="1705"/>
                      <a:pt x="1736" y="1705"/>
                    </a:cubicBezTo>
                    <a:lnTo>
                      <a:pt x="1736" y="1705"/>
                    </a:lnTo>
                    <a:lnTo>
                      <a:pt x="1736" y="1705"/>
                    </a:lnTo>
                    <a:cubicBezTo>
                      <a:pt x="1767" y="1705"/>
                      <a:pt x="1767" y="1705"/>
                      <a:pt x="1798" y="1735"/>
                    </a:cubicBezTo>
                    <a:lnTo>
                      <a:pt x="1798" y="1735"/>
                    </a:lnTo>
                    <a:cubicBezTo>
                      <a:pt x="1829" y="1735"/>
                      <a:pt x="1829" y="1705"/>
                      <a:pt x="1860" y="1705"/>
                    </a:cubicBezTo>
                    <a:lnTo>
                      <a:pt x="1860" y="1705"/>
                    </a:lnTo>
                    <a:cubicBezTo>
                      <a:pt x="1860" y="1674"/>
                      <a:pt x="1891" y="1674"/>
                      <a:pt x="1922" y="1674"/>
                    </a:cubicBezTo>
                    <a:lnTo>
                      <a:pt x="1922" y="1674"/>
                    </a:lnTo>
                    <a:lnTo>
                      <a:pt x="1922" y="1674"/>
                    </a:lnTo>
                    <a:cubicBezTo>
                      <a:pt x="1953" y="1674"/>
                      <a:pt x="1953" y="1674"/>
                      <a:pt x="1953" y="1674"/>
                    </a:cubicBezTo>
                    <a:cubicBezTo>
                      <a:pt x="1984" y="1674"/>
                      <a:pt x="1984" y="1674"/>
                      <a:pt x="1984" y="1674"/>
                    </a:cubicBezTo>
                    <a:cubicBezTo>
                      <a:pt x="1984" y="1674"/>
                      <a:pt x="1984" y="1674"/>
                      <a:pt x="1984" y="1642"/>
                    </a:cubicBezTo>
                    <a:lnTo>
                      <a:pt x="1984" y="1642"/>
                    </a:lnTo>
                    <a:cubicBezTo>
                      <a:pt x="1984" y="1642"/>
                      <a:pt x="1984" y="1611"/>
                      <a:pt x="1984" y="1581"/>
                    </a:cubicBezTo>
                    <a:cubicBezTo>
                      <a:pt x="2015" y="1518"/>
                      <a:pt x="2046" y="1487"/>
                      <a:pt x="2046" y="1457"/>
                    </a:cubicBezTo>
                    <a:lnTo>
                      <a:pt x="2046" y="1426"/>
                    </a:lnTo>
                    <a:lnTo>
                      <a:pt x="2046" y="1426"/>
                    </a:lnTo>
                    <a:cubicBezTo>
                      <a:pt x="2046" y="1394"/>
                      <a:pt x="2077" y="1364"/>
                      <a:pt x="2108" y="1364"/>
                    </a:cubicBezTo>
                    <a:cubicBezTo>
                      <a:pt x="2108" y="1333"/>
                      <a:pt x="2108" y="1333"/>
                      <a:pt x="2139" y="1333"/>
                    </a:cubicBezTo>
                    <a:cubicBezTo>
                      <a:pt x="2139" y="1302"/>
                      <a:pt x="2139" y="1270"/>
                      <a:pt x="2139" y="1270"/>
                    </a:cubicBezTo>
                    <a:cubicBezTo>
                      <a:pt x="2170" y="1240"/>
                      <a:pt x="2170" y="1209"/>
                      <a:pt x="2170" y="1209"/>
                    </a:cubicBezTo>
                    <a:cubicBezTo>
                      <a:pt x="2170" y="1209"/>
                      <a:pt x="2170" y="1146"/>
                      <a:pt x="2170" y="1116"/>
                    </a:cubicBezTo>
                    <a:lnTo>
                      <a:pt x="2170" y="1116"/>
                    </a:lnTo>
                    <a:lnTo>
                      <a:pt x="2170" y="1085"/>
                    </a:lnTo>
                    <a:cubicBezTo>
                      <a:pt x="2170" y="1085"/>
                      <a:pt x="2170" y="1085"/>
                      <a:pt x="2170" y="1054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37"/>
              <p:cNvSpPr/>
              <p:nvPr/>
            </p:nvSpPr>
            <p:spPr>
              <a:xfrm>
                <a:off x="5565775" y="2538413"/>
                <a:ext cx="201613" cy="246062"/>
              </a:xfrm>
              <a:custGeom>
                <a:rect b="b" l="l" r="r" t="t"/>
                <a:pathLst>
                  <a:path extrusionOk="0" h="683" w="559">
                    <a:moveTo>
                      <a:pt x="465" y="403"/>
                    </a:moveTo>
                    <a:lnTo>
                      <a:pt x="465" y="403"/>
                    </a:lnTo>
                    <a:lnTo>
                      <a:pt x="465" y="403"/>
                    </a:lnTo>
                    <a:cubicBezTo>
                      <a:pt x="465" y="403"/>
                      <a:pt x="434" y="403"/>
                      <a:pt x="434" y="372"/>
                    </a:cubicBezTo>
                    <a:cubicBezTo>
                      <a:pt x="434" y="372"/>
                      <a:pt x="434" y="372"/>
                      <a:pt x="434" y="341"/>
                    </a:cubicBezTo>
                    <a:cubicBezTo>
                      <a:pt x="434" y="341"/>
                      <a:pt x="404" y="341"/>
                      <a:pt x="434" y="310"/>
                    </a:cubicBezTo>
                    <a:lnTo>
                      <a:pt x="434" y="310"/>
                    </a:lnTo>
                    <a:cubicBezTo>
                      <a:pt x="404" y="310"/>
                      <a:pt x="404" y="310"/>
                      <a:pt x="404" y="279"/>
                    </a:cubicBezTo>
                    <a:lnTo>
                      <a:pt x="404" y="279"/>
                    </a:ln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41" y="248"/>
                      <a:pt x="341" y="248"/>
                      <a:pt x="341" y="248"/>
                    </a:cubicBezTo>
                    <a:lnTo>
                      <a:pt x="341" y="248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17"/>
                    </a:lnTo>
                    <a:cubicBezTo>
                      <a:pt x="310" y="217"/>
                      <a:pt x="310" y="186"/>
                      <a:pt x="310" y="186"/>
                    </a:cubicBez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17" y="186"/>
                    </a:cubicBezTo>
                    <a:cubicBezTo>
                      <a:pt x="217" y="155"/>
                      <a:pt x="217" y="155"/>
                      <a:pt x="217" y="124"/>
                    </a:cubicBezTo>
                    <a:lnTo>
                      <a:pt x="217" y="124"/>
                    </a:lnTo>
                    <a:cubicBezTo>
                      <a:pt x="187" y="124"/>
                      <a:pt x="155" y="93"/>
                      <a:pt x="155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3" y="0"/>
                    </a:cubicBezTo>
                    <a:cubicBezTo>
                      <a:pt x="63" y="0"/>
                      <a:pt x="63" y="0"/>
                      <a:pt x="32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2" y="0"/>
                      <a:pt x="32" y="0"/>
                      <a:pt x="32" y="31"/>
                    </a:cubicBezTo>
                    <a:cubicBezTo>
                      <a:pt x="32" y="31"/>
                      <a:pt x="32" y="62"/>
                      <a:pt x="63" y="62"/>
                    </a:cubicBezTo>
                    <a:lnTo>
                      <a:pt x="63" y="62"/>
                    </a:lnTo>
                    <a:lnTo>
                      <a:pt x="93" y="62"/>
                    </a:lnTo>
                    <a:lnTo>
                      <a:pt x="93" y="93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lnTo>
                      <a:pt x="155" y="155"/>
                    </a:lnTo>
                    <a:lnTo>
                      <a:pt x="187" y="186"/>
                    </a:lnTo>
                    <a:lnTo>
                      <a:pt x="187" y="186"/>
                    </a:lnTo>
                    <a:cubicBezTo>
                      <a:pt x="187" y="217"/>
                      <a:pt x="217" y="217"/>
                      <a:pt x="217" y="248"/>
                    </a:cubicBezTo>
                    <a:lnTo>
                      <a:pt x="217" y="248"/>
                    </a:lnTo>
                    <a:lnTo>
                      <a:pt x="217" y="279"/>
                    </a:lnTo>
                    <a:cubicBezTo>
                      <a:pt x="217" y="279"/>
                      <a:pt x="217" y="279"/>
                      <a:pt x="248" y="310"/>
                    </a:cubicBezTo>
                    <a:cubicBezTo>
                      <a:pt x="248" y="310"/>
                      <a:pt x="280" y="372"/>
                      <a:pt x="310" y="403"/>
                    </a:cubicBezTo>
                    <a:cubicBezTo>
                      <a:pt x="310" y="434"/>
                      <a:pt x="310" y="465"/>
                      <a:pt x="310" y="465"/>
                    </a:cubicBezTo>
                    <a:cubicBezTo>
                      <a:pt x="310" y="465"/>
                      <a:pt x="341" y="496"/>
                      <a:pt x="372" y="527"/>
                    </a:cubicBezTo>
                    <a:lnTo>
                      <a:pt x="404" y="589"/>
                    </a:lnTo>
                    <a:cubicBezTo>
                      <a:pt x="434" y="589"/>
                      <a:pt x="434" y="589"/>
                      <a:pt x="434" y="589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51"/>
                      <a:pt x="496" y="651"/>
                      <a:pt x="496" y="651"/>
                    </a:cubicBezTo>
                    <a:lnTo>
                      <a:pt x="496" y="682"/>
                    </a:lnTo>
                    <a:cubicBezTo>
                      <a:pt x="528" y="682"/>
                      <a:pt x="528" y="651"/>
                      <a:pt x="528" y="651"/>
                    </a:cubicBezTo>
                    <a:cubicBezTo>
                      <a:pt x="528" y="651"/>
                      <a:pt x="528" y="651"/>
                      <a:pt x="558" y="651"/>
                    </a:cubicBezTo>
                    <a:lnTo>
                      <a:pt x="558" y="651"/>
                    </a:lnTo>
                    <a:lnTo>
                      <a:pt x="558" y="651"/>
                    </a:lnTo>
                    <a:cubicBezTo>
                      <a:pt x="558" y="651"/>
                      <a:pt x="558" y="620"/>
                      <a:pt x="558" y="589"/>
                    </a:cubicBezTo>
                    <a:lnTo>
                      <a:pt x="558" y="589"/>
                    </a:lnTo>
                    <a:lnTo>
                      <a:pt x="558" y="558"/>
                    </a:lnTo>
                    <a:lnTo>
                      <a:pt x="558" y="558"/>
                    </a:lnTo>
                    <a:cubicBezTo>
                      <a:pt x="528" y="527"/>
                      <a:pt x="528" y="527"/>
                      <a:pt x="528" y="527"/>
                    </a:cubicBez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28" y="527"/>
                      <a:pt x="528" y="496"/>
                      <a:pt x="528" y="496"/>
                    </a:cubicBezTo>
                    <a:lnTo>
                      <a:pt x="528" y="496"/>
                    </a:lnTo>
                    <a:cubicBezTo>
                      <a:pt x="528" y="496"/>
                      <a:pt x="496" y="496"/>
                      <a:pt x="496" y="465"/>
                    </a:cubicBezTo>
                    <a:cubicBezTo>
                      <a:pt x="465" y="465"/>
                      <a:pt x="465" y="434"/>
                      <a:pt x="465" y="403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37"/>
              <p:cNvSpPr/>
              <p:nvPr/>
            </p:nvSpPr>
            <p:spPr>
              <a:xfrm>
                <a:off x="3513138" y="1377950"/>
                <a:ext cx="33337" cy="11113"/>
              </a:xfrm>
              <a:custGeom>
                <a:rect b="b" l="l" r="r" t="t"/>
                <a:pathLst>
                  <a:path extrusionOk="0" h="33" w="94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32" y="32"/>
                      <a:pt x="32" y="32"/>
                      <a:pt x="32" y="32"/>
                    </a:cubicBez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lnTo>
                      <a:pt x="93" y="32"/>
                    </a:lnTo>
                    <a:lnTo>
                      <a:pt x="93" y="32"/>
                    </a:lnTo>
                    <a:cubicBezTo>
                      <a:pt x="93" y="32"/>
                      <a:pt x="62" y="32"/>
                      <a:pt x="6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37"/>
              <p:cNvSpPr/>
              <p:nvPr/>
            </p:nvSpPr>
            <p:spPr>
              <a:xfrm>
                <a:off x="3467100" y="1401763"/>
                <a:ext cx="66675" cy="55562"/>
              </a:xfrm>
              <a:custGeom>
                <a:rect b="b" l="l" r="r" t="t"/>
                <a:pathLst>
                  <a:path extrusionOk="0" h="155" w="187">
                    <a:moveTo>
                      <a:pt x="186" y="62"/>
                    </a:moveTo>
                    <a:lnTo>
                      <a:pt x="186" y="62"/>
                    </a:lnTo>
                    <a:lnTo>
                      <a:pt x="186" y="30"/>
                    </a:lnTo>
                    <a:lnTo>
                      <a:pt x="156" y="30"/>
                    </a:lnTo>
                    <a:lnTo>
                      <a:pt x="124" y="30"/>
                    </a:lnTo>
                    <a:cubicBezTo>
                      <a:pt x="124" y="30"/>
                      <a:pt x="93" y="30"/>
                      <a:pt x="93" y="0"/>
                    </a:cubicBezTo>
                    <a:cubicBezTo>
                      <a:pt x="62" y="0"/>
                      <a:pt x="62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cubicBezTo>
                      <a:pt x="32" y="62"/>
                      <a:pt x="62" y="62"/>
                      <a:pt x="62" y="62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62" y="154"/>
                    </a:ln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62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37"/>
              <p:cNvSpPr/>
              <p:nvPr/>
            </p:nvSpPr>
            <p:spPr>
              <a:xfrm>
                <a:off x="3557588" y="1311275"/>
                <a:ext cx="134937" cy="168275"/>
              </a:xfrm>
              <a:custGeom>
                <a:rect b="b" l="l" r="r" t="t"/>
                <a:pathLst>
                  <a:path extrusionOk="0" h="466" w="373">
                    <a:moveTo>
                      <a:pt x="248" y="434"/>
                    </a:moveTo>
                    <a:lnTo>
                      <a:pt x="248" y="434"/>
                    </a:lnTo>
                    <a:lnTo>
                      <a:pt x="280" y="434"/>
                    </a:lnTo>
                    <a:cubicBezTo>
                      <a:pt x="310" y="434"/>
                      <a:pt x="310" y="434"/>
                      <a:pt x="310" y="434"/>
                    </a:cubicBezTo>
                    <a:lnTo>
                      <a:pt x="341" y="434"/>
                    </a:lnTo>
                    <a:lnTo>
                      <a:pt x="341" y="434"/>
                    </a:lnTo>
                    <a:lnTo>
                      <a:pt x="341" y="402"/>
                    </a:lnTo>
                    <a:lnTo>
                      <a:pt x="341" y="372"/>
                    </a:lnTo>
                    <a:cubicBezTo>
                      <a:pt x="372" y="372"/>
                      <a:pt x="372" y="372"/>
                      <a:pt x="372" y="341"/>
                    </a:cubicBez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lnTo>
                      <a:pt x="310" y="341"/>
                    </a:lnTo>
                    <a:cubicBezTo>
                      <a:pt x="280" y="341"/>
                      <a:pt x="280" y="341"/>
                      <a:pt x="280" y="341"/>
                    </a:cubicBezTo>
                    <a:cubicBezTo>
                      <a:pt x="280" y="310"/>
                      <a:pt x="280" y="310"/>
                      <a:pt x="280" y="310"/>
                    </a:cubicBezTo>
                    <a:lnTo>
                      <a:pt x="280" y="310"/>
                    </a:lnTo>
                    <a:cubicBezTo>
                      <a:pt x="280" y="310"/>
                      <a:pt x="280" y="310"/>
                      <a:pt x="280" y="278"/>
                    </a:cubicBezTo>
                    <a:lnTo>
                      <a:pt x="280" y="27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248" y="248"/>
                    </a:cubicBezTo>
                    <a:cubicBezTo>
                      <a:pt x="248" y="248"/>
                      <a:pt x="248" y="217"/>
                      <a:pt x="217" y="217"/>
                    </a:cubicBez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186" y="154"/>
                      <a:pt x="186" y="154"/>
                      <a:pt x="156" y="154"/>
                    </a:cubicBezTo>
                    <a:lnTo>
                      <a:pt x="156" y="154"/>
                    </a:lnTo>
                    <a:lnTo>
                      <a:pt x="124" y="154"/>
                    </a:lnTo>
                    <a:lnTo>
                      <a:pt x="124" y="154"/>
                    </a:lnTo>
                    <a:lnTo>
                      <a:pt x="93" y="154"/>
                    </a:lnTo>
                    <a:cubicBezTo>
                      <a:pt x="93" y="124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62"/>
                      <a:pt x="156" y="62"/>
                      <a:pt x="156" y="62"/>
                    </a:cubicBezTo>
                    <a:lnTo>
                      <a:pt x="156" y="30"/>
                    </a:lnTo>
                    <a:cubicBezTo>
                      <a:pt x="156" y="30"/>
                      <a:pt x="124" y="30"/>
                      <a:pt x="93" y="30"/>
                    </a:cubicBezTo>
                    <a:lnTo>
                      <a:pt x="93" y="30"/>
                    </a:lnTo>
                    <a:cubicBezTo>
                      <a:pt x="62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30"/>
                    </a:lnTo>
                    <a:cubicBezTo>
                      <a:pt x="31" y="30"/>
                      <a:pt x="31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31" y="154"/>
                    </a:cubicBezTo>
                    <a:lnTo>
                      <a:pt x="31" y="154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185"/>
                      <a:pt x="31" y="185"/>
                      <a:pt x="62" y="185"/>
                    </a:cubicBezTo>
                    <a:lnTo>
                      <a:pt x="62" y="185"/>
                    </a:lnTo>
                    <a:lnTo>
                      <a:pt x="62" y="185"/>
                    </a:lnTo>
                    <a:cubicBezTo>
                      <a:pt x="62" y="185"/>
                      <a:pt x="93" y="154"/>
                      <a:pt x="124" y="154"/>
                    </a:cubicBezTo>
                    <a:cubicBezTo>
                      <a:pt x="124" y="154"/>
                      <a:pt x="124" y="154"/>
                      <a:pt x="124" y="185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56" y="217"/>
                      <a:pt x="156" y="217"/>
                      <a:pt x="156" y="248"/>
                    </a:cubicBezTo>
                    <a:lnTo>
                      <a:pt x="156" y="278"/>
                    </a:lnTo>
                    <a:cubicBezTo>
                      <a:pt x="156" y="310"/>
                      <a:pt x="124" y="34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72"/>
                      <a:pt x="93" y="372"/>
                      <a:pt x="62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3" y="372"/>
                      <a:pt x="93" y="372"/>
                      <a:pt x="124" y="402"/>
                    </a:cubicBezTo>
                    <a:lnTo>
                      <a:pt x="124" y="372"/>
                    </a:lnTo>
                    <a:lnTo>
                      <a:pt x="156" y="372"/>
                    </a:lnTo>
                    <a:cubicBezTo>
                      <a:pt x="156" y="372"/>
                      <a:pt x="186" y="372"/>
                      <a:pt x="186" y="402"/>
                    </a:cubicBezTo>
                    <a:cubicBezTo>
                      <a:pt x="186" y="402"/>
                      <a:pt x="186" y="402"/>
                      <a:pt x="156" y="434"/>
                    </a:cubicBezTo>
                    <a:lnTo>
                      <a:pt x="156" y="434"/>
                    </a:lnTo>
                    <a:lnTo>
                      <a:pt x="156" y="434"/>
                    </a:lnTo>
                    <a:cubicBezTo>
                      <a:pt x="156" y="434"/>
                      <a:pt x="156" y="465"/>
                      <a:pt x="186" y="465"/>
                    </a:cubicBezTo>
                    <a:lnTo>
                      <a:pt x="186" y="434"/>
                    </a:lnTo>
                    <a:lnTo>
                      <a:pt x="217" y="434"/>
                    </a:lnTo>
                    <a:lnTo>
                      <a:pt x="248" y="434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37"/>
              <p:cNvSpPr/>
              <p:nvPr/>
            </p:nvSpPr>
            <p:spPr>
              <a:xfrm>
                <a:off x="2206625" y="2549525"/>
                <a:ext cx="758825" cy="849313"/>
              </a:xfrm>
              <a:custGeom>
                <a:rect b="b" l="l" r="r" t="t"/>
                <a:pathLst>
                  <a:path extrusionOk="0" h="2357" w="2108">
                    <a:moveTo>
                      <a:pt x="1178" y="93"/>
                    </a:moveTo>
                    <a:lnTo>
                      <a:pt x="1178" y="93"/>
                    </a:lnTo>
                    <a:lnTo>
                      <a:pt x="1178" y="93"/>
                    </a:lnTo>
                    <a:cubicBezTo>
                      <a:pt x="1178" y="124"/>
                      <a:pt x="1178" y="124"/>
                      <a:pt x="1146" y="155"/>
                    </a:cubicBezTo>
                    <a:lnTo>
                      <a:pt x="1146" y="155"/>
                    </a:lnTo>
                    <a:lnTo>
                      <a:pt x="1116" y="155"/>
                    </a:lnTo>
                    <a:cubicBezTo>
                      <a:pt x="1085" y="155"/>
                      <a:pt x="1085" y="155"/>
                      <a:pt x="1085" y="155"/>
                    </a:cubicBezTo>
                    <a:lnTo>
                      <a:pt x="1085" y="155"/>
                    </a:lnTo>
                    <a:lnTo>
                      <a:pt x="1085" y="155"/>
                    </a:lnTo>
                    <a:cubicBezTo>
                      <a:pt x="1054" y="155"/>
                      <a:pt x="1054" y="155"/>
                      <a:pt x="1054" y="155"/>
                    </a:cubicBezTo>
                    <a:lnTo>
                      <a:pt x="1054" y="155"/>
                    </a:lnTo>
                    <a:cubicBezTo>
                      <a:pt x="1054" y="155"/>
                      <a:pt x="1054" y="155"/>
                      <a:pt x="1022" y="155"/>
                    </a:cubicBezTo>
                    <a:cubicBezTo>
                      <a:pt x="1022" y="155"/>
                      <a:pt x="1022" y="155"/>
                      <a:pt x="992" y="155"/>
                    </a:cubicBezTo>
                    <a:lnTo>
                      <a:pt x="992" y="155"/>
                    </a:lnTo>
                    <a:lnTo>
                      <a:pt x="992" y="155"/>
                    </a:lnTo>
                    <a:lnTo>
                      <a:pt x="992" y="155"/>
                    </a:lnTo>
                    <a:cubicBezTo>
                      <a:pt x="961" y="155"/>
                      <a:pt x="961" y="186"/>
                      <a:pt x="961" y="186"/>
                    </a:cubicBezTo>
                    <a:cubicBezTo>
                      <a:pt x="930" y="186"/>
                      <a:pt x="930" y="186"/>
                      <a:pt x="930" y="186"/>
                    </a:cubicBezTo>
                    <a:lnTo>
                      <a:pt x="930" y="186"/>
                    </a:lnTo>
                    <a:cubicBezTo>
                      <a:pt x="930" y="186"/>
                      <a:pt x="930" y="186"/>
                      <a:pt x="898" y="186"/>
                    </a:cubicBezTo>
                    <a:lnTo>
                      <a:pt x="898" y="186"/>
                    </a:lnTo>
                    <a:cubicBezTo>
                      <a:pt x="898" y="186"/>
                      <a:pt x="898" y="186"/>
                      <a:pt x="868" y="186"/>
                    </a:cubicBezTo>
                    <a:lnTo>
                      <a:pt x="868" y="186"/>
                    </a:lnTo>
                    <a:cubicBezTo>
                      <a:pt x="868" y="217"/>
                      <a:pt x="868" y="217"/>
                      <a:pt x="837" y="217"/>
                    </a:cubicBezTo>
                    <a:lnTo>
                      <a:pt x="837" y="217"/>
                    </a:lnTo>
                    <a:cubicBezTo>
                      <a:pt x="837" y="217"/>
                      <a:pt x="837" y="217"/>
                      <a:pt x="806" y="217"/>
                    </a:cubicBezTo>
                    <a:lnTo>
                      <a:pt x="806" y="217"/>
                    </a:lnTo>
                    <a:cubicBezTo>
                      <a:pt x="806" y="217"/>
                      <a:pt x="806" y="217"/>
                      <a:pt x="774" y="217"/>
                    </a:cubicBezTo>
                    <a:cubicBezTo>
                      <a:pt x="774" y="217"/>
                      <a:pt x="774" y="217"/>
                      <a:pt x="744" y="217"/>
                    </a:cubicBezTo>
                    <a:lnTo>
                      <a:pt x="744" y="217"/>
                    </a:lnTo>
                    <a:lnTo>
                      <a:pt x="744" y="217"/>
                    </a:lnTo>
                    <a:cubicBezTo>
                      <a:pt x="713" y="186"/>
                      <a:pt x="713" y="186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lnTo>
                      <a:pt x="713" y="124"/>
                    </a:lnTo>
                    <a:lnTo>
                      <a:pt x="713" y="124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62"/>
                    </a:lnTo>
                    <a:lnTo>
                      <a:pt x="713" y="31"/>
                    </a:lnTo>
                    <a:cubicBezTo>
                      <a:pt x="713" y="31"/>
                      <a:pt x="713" y="31"/>
                      <a:pt x="682" y="0"/>
                    </a:cubicBezTo>
                    <a:cubicBezTo>
                      <a:pt x="682" y="31"/>
                      <a:pt x="682" y="31"/>
                      <a:pt x="682" y="31"/>
                    </a:cubicBezTo>
                    <a:lnTo>
                      <a:pt x="650" y="31"/>
                    </a:lnTo>
                    <a:lnTo>
                      <a:pt x="650" y="31"/>
                    </a:lnTo>
                    <a:lnTo>
                      <a:pt x="650" y="31"/>
                    </a:lnTo>
                    <a:lnTo>
                      <a:pt x="620" y="62"/>
                    </a:lnTo>
                    <a:lnTo>
                      <a:pt x="620" y="62"/>
                    </a:lnTo>
                    <a:lnTo>
                      <a:pt x="620" y="62"/>
                    </a:lnTo>
                    <a:cubicBezTo>
                      <a:pt x="589" y="62"/>
                      <a:pt x="589" y="62"/>
                      <a:pt x="589" y="62"/>
                    </a:cubicBezTo>
                    <a:lnTo>
                      <a:pt x="589" y="62"/>
                    </a:lnTo>
                    <a:lnTo>
                      <a:pt x="589" y="62"/>
                    </a:lnTo>
                    <a:lnTo>
                      <a:pt x="589" y="93"/>
                    </a:lnTo>
                    <a:lnTo>
                      <a:pt x="589" y="93"/>
                    </a:lnTo>
                    <a:cubicBezTo>
                      <a:pt x="558" y="93"/>
                      <a:pt x="558" y="93"/>
                      <a:pt x="558" y="93"/>
                    </a:cubicBezTo>
                    <a:lnTo>
                      <a:pt x="558" y="62"/>
                    </a:lnTo>
                    <a:lnTo>
                      <a:pt x="558" y="62"/>
                    </a:lnTo>
                    <a:cubicBezTo>
                      <a:pt x="558" y="62"/>
                      <a:pt x="558" y="62"/>
                      <a:pt x="526" y="62"/>
                    </a:cubicBez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93"/>
                    </a:lnTo>
                    <a:lnTo>
                      <a:pt x="526" y="93"/>
                    </a:lnTo>
                    <a:lnTo>
                      <a:pt x="558" y="93"/>
                    </a:lnTo>
                    <a:lnTo>
                      <a:pt x="558" y="93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58" y="155"/>
                    </a:lnTo>
                    <a:lnTo>
                      <a:pt x="558" y="155"/>
                    </a:lnTo>
                    <a:lnTo>
                      <a:pt x="526" y="155"/>
                    </a:lnTo>
                    <a:lnTo>
                      <a:pt x="526" y="155"/>
                    </a:lnTo>
                    <a:cubicBezTo>
                      <a:pt x="526" y="186"/>
                      <a:pt x="526" y="186"/>
                      <a:pt x="526" y="186"/>
                    </a:cubicBezTo>
                    <a:cubicBezTo>
                      <a:pt x="526" y="186"/>
                      <a:pt x="526" y="186"/>
                      <a:pt x="526" y="217"/>
                    </a:cubicBez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217"/>
                      <a:pt x="465" y="217"/>
                      <a:pt x="465" y="248"/>
                    </a:cubicBezTo>
                    <a:lnTo>
                      <a:pt x="465" y="248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48"/>
                    </a:cubicBezTo>
                    <a:lnTo>
                      <a:pt x="372" y="248"/>
                    </a:lnTo>
                    <a:cubicBezTo>
                      <a:pt x="372" y="248"/>
                      <a:pt x="372" y="248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48"/>
                      <a:pt x="341" y="248"/>
                      <a:pt x="310" y="217"/>
                    </a:cubicBezTo>
                    <a:lnTo>
                      <a:pt x="310" y="217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lnTo>
                      <a:pt x="310" y="186"/>
                    </a:lnTo>
                    <a:lnTo>
                      <a:pt x="310" y="186"/>
                    </a:lnTo>
                    <a:cubicBezTo>
                      <a:pt x="310" y="186"/>
                      <a:pt x="310" y="186"/>
                      <a:pt x="278" y="186"/>
                    </a:cubicBezTo>
                    <a:lnTo>
                      <a:pt x="278" y="186"/>
                    </a:lnTo>
                    <a:lnTo>
                      <a:pt x="27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79"/>
                      <a:pt x="186" y="279"/>
                      <a:pt x="186" y="279"/>
                    </a:cubicBezTo>
                    <a:lnTo>
                      <a:pt x="186" y="279"/>
                    </a:lnTo>
                    <a:lnTo>
                      <a:pt x="186" y="279"/>
                    </a:lnTo>
                    <a:lnTo>
                      <a:pt x="186" y="279"/>
                    </a:lnTo>
                    <a:cubicBezTo>
                      <a:pt x="217" y="279"/>
                      <a:pt x="217" y="310"/>
                      <a:pt x="217" y="341"/>
                    </a:cubicBezTo>
                    <a:lnTo>
                      <a:pt x="217" y="341"/>
                    </a:lnTo>
                    <a:lnTo>
                      <a:pt x="217" y="341"/>
                    </a:lnTo>
                    <a:cubicBezTo>
                      <a:pt x="217" y="372"/>
                      <a:pt x="217" y="434"/>
                      <a:pt x="217" y="527"/>
                    </a:cubicBezTo>
                    <a:lnTo>
                      <a:pt x="217" y="527"/>
                    </a:lnTo>
                    <a:cubicBezTo>
                      <a:pt x="217" y="527"/>
                      <a:pt x="217" y="527"/>
                      <a:pt x="217" y="558"/>
                    </a:cubicBezTo>
                    <a:cubicBezTo>
                      <a:pt x="248" y="558"/>
                      <a:pt x="248" y="558"/>
                      <a:pt x="248" y="558"/>
                    </a:cubicBezTo>
                    <a:cubicBezTo>
                      <a:pt x="186" y="558"/>
                      <a:pt x="186" y="558"/>
                      <a:pt x="186" y="558"/>
                    </a:cubicBezTo>
                    <a:cubicBezTo>
                      <a:pt x="186" y="558"/>
                      <a:pt x="186" y="558"/>
                      <a:pt x="186" y="589"/>
                    </a:cubicBezTo>
                    <a:lnTo>
                      <a:pt x="186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cubicBezTo>
                      <a:pt x="124" y="589"/>
                      <a:pt x="124" y="589"/>
                      <a:pt x="93" y="589"/>
                    </a:cubicBezTo>
                    <a:lnTo>
                      <a:pt x="93" y="589"/>
                    </a:lnTo>
                    <a:lnTo>
                      <a:pt x="93" y="589"/>
                    </a:lnTo>
                    <a:cubicBezTo>
                      <a:pt x="62" y="589"/>
                      <a:pt x="62" y="589"/>
                      <a:pt x="62" y="589"/>
                    </a:cubicBezTo>
                    <a:lnTo>
                      <a:pt x="62" y="589"/>
                    </a:lnTo>
                    <a:cubicBezTo>
                      <a:pt x="62" y="620"/>
                      <a:pt x="30" y="620"/>
                      <a:pt x="30" y="620"/>
                    </a:cubicBezTo>
                    <a:lnTo>
                      <a:pt x="30" y="620"/>
                    </a:lnTo>
                    <a:cubicBezTo>
                      <a:pt x="30" y="651"/>
                      <a:pt x="30" y="651"/>
                      <a:pt x="30" y="651"/>
                    </a:cubicBezTo>
                    <a:lnTo>
                      <a:pt x="30" y="651"/>
                    </a:lnTo>
                    <a:cubicBezTo>
                      <a:pt x="30" y="651"/>
                      <a:pt x="30" y="651"/>
                      <a:pt x="30" y="682"/>
                    </a:cubicBez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cubicBezTo>
                      <a:pt x="30" y="713"/>
                      <a:pt x="30" y="713"/>
                      <a:pt x="0" y="744"/>
                    </a:cubicBezTo>
                    <a:lnTo>
                      <a:pt x="0" y="744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75"/>
                    </a:lnTo>
                    <a:lnTo>
                      <a:pt x="0" y="775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cubicBezTo>
                      <a:pt x="30" y="837"/>
                      <a:pt x="30" y="837"/>
                      <a:pt x="30" y="868"/>
                    </a:cubicBezTo>
                    <a:lnTo>
                      <a:pt x="30" y="868"/>
                    </a:lnTo>
                    <a:lnTo>
                      <a:pt x="30" y="868"/>
                    </a:lnTo>
                    <a:lnTo>
                      <a:pt x="62" y="868"/>
                    </a:lnTo>
                    <a:cubicBezTo>
                      <a:pt x="62" y="899"/>
                      <a:pt x="62" y="899"/>
                      <a:pt x="62" y="899"/>
                    </a:cubicBezTo>
                    <a:lnTo>
                      <a:pt x="62" y="899"/>
                    </a:lnTo>
                    <a:lnTo>
                      <a:pt x="62" y="899"/>
                    </a:lnTo>
                    <a:cubicBezTo>
                      <a:pt x="93" y="899"/>
                      <a:pt x="93" y="899"/>
                      <a:pt x="93" y="899"/>
                    </a:cubicBezTo>
                    <a:lnTo>
                      <a:pt x="93" y="899"/>
                    </a:lnTo>
                    <a:lnTo>
                      <a:pt x="93" y="899"/>
                    </a:lnTo>
                    <a:cubicBezTo>
                      <a:pt x="93" y="899"/>
                      <a:pt x="93" y="899"/>
                      <a:pt x="124" y="868"/>
                    </a:cubicBezTo>
                    <a:lnTo>
                      <a:pt x="124" y="868"/>
                    </a:lnTo>
                    <a:cubicBezTo>
                      <a:pt x="154" y="775"/>
                      <a:pt x="154" y="775"/>
                      <a:pt x="154" y="775"/>
                    </a:cubicBezTo>
                    <a:cubicBezTo>
                      <a:pt x="154" y="899"/>
                      <a:pt x="154" y="899"/>
                      <a:pt x="154" y="899"/>
                    </a:cubicBezTo>
                    <a:cubicBezTo>
                      <a:pt x="154" y="899"/>
                      <a:pt x="154" y="930"/>
                      <a:pt x="154" y="961"/>
                    </a:cubicBezTo>
                    <a:lnTo>
                      <a:pt x="186" y="961"/>
                    </a:lnTo>
                    <a:lnTo>
                      <a:pt x="186" y="961"/>
                    </a:lnTo>
                    <a:lnTo>
                      <a:pt x="186" y="961"/>
                    </a:lnTo>
                    <a:cubicBezTo>
                      <a:pt x="217" y="961"/>
                      <a:pt x="217" y="961"/>
                      <a:pt x="217" y="961"/>
                    </a:cubicBezTo>
                    <a:lnTo>
                      <a:pt x="217" y="961"/>
                    </a:lnTo>
                    <a:lnTo>
                      <a:pt x="217" y="961"/>
                    </a:lnTo>
                    <a:lnTo>
                      <a:pt x="217" y="961"/>
                    </a:lnTo>
                    <a:cubicBezTo>
                      <a:pt x="217" y="961"/>
                      <a:pt x="217" y="961"/>
                      <a:pt x="248" y="961"/>
                    </a:cubicBez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cubicBezTo>
                      <a:pt x="278" y="961"/>
                      <a:pt x="278" y="930"/>
                      <a:pt x="278" y="930"/>
                    </a:cubicBezTo>
                    <a:lnTo>
                      <a:pt x="278" y="930"/>
                    </a:lnTo>
                    <a:cubicBezTo>
                      <a:pt x="310" y="930"/>
                      <a:pt x="310" y="899"/>
                      <a:pt x="341" y="899"/>
                    </a:cubicBezTo>
                    <a:lnTo>
                      <a:pt x="341" y="899"/>
                    </a:lnTo>
                    <a:cubicBezTo>
                      <a:pt x="341" y="868"/>
                      <a:pt x="372" y="868"/>
                      <a:pt x="372" y="868"/>
                    </a:cubicBezTo>
                    <a:cubicBezTo>
                      <a:pt x="372" y="868"/>
                      <a:pt x="402" y="868"/>
                      <a:pt x="402" y="899"/>
                    </a:cubicBezTo>
                    <a:lnTo>
                      <a:pt x="402" y="899"/>
                    </a:lnTo>
                    <a:cubicBezTo>
                      <a:pt x="402" y="868"/>
                      <a:pt x="402" y="868"/>
                      <a:pt x="434" y="868"/>
                    </a:cubicBezTo>
                    <a:lnTo>
                      <a:pt x="434" y="868"/>
                    </a:lnTo>
                    <a:cubicBezTo>
                      <a:pt x="434" y="868"/>
                      <a:pt x="434" y="868"/>
                      <a:pt x="465" y="899"/>
                    </a:cubicBezTo>
                    <a:lnTo>
                      <a:pt x="465" y="899"/>
                    </a:lnTo>
                    <a:lnTo>
                      <a:pt x="465" y="899"/>
                    </a:lnTo>
                    <a:cubicBezTo>
                      <a:pt x="465" y="930"/>
                      <a:pt x="465" y="930"/>
                      <a:pt x="465" y="930"/>
                    </a:cubicBezTo>
                    <a:lnTo>
                      <a:pt x="465" y="930"/>
                    </a:lnTo>
                    <a:lnTo>
                      <a:pt x="465" y="961"/>
                    </a:lnTo>
                    <a:cubicBezTo>
                      <a:pt x="465" y="961"/>
                      <a:pt x="465" y="961"/>
                      <a:pt x="465" y="992"/>
                    </a:cubicBez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cubicBezTo>
                      <a:pt x="465" y="1023"/>
                      <a:pt x="465" y="1023"/>
                      <a:pt x="465" y="1023"/>
                    </a:cubicBezTo>
                    <a:lnTo>
                      <a:pt x="465" y="1023"/>
                    </a:lnTo>
                    <a:lnTo>
                      <a:pt x="465" y="1023"/>
                    </a:lnTo>
                    <a:lnTo>
                      <a:pt x="465" y="1023"/>
                    </a:lnTo>
                    <a:lnTo>
                      <a:pt x="496" y="1023"/>
                    </a:lnTo>
                    <a:lnTo>
                      <a:pt x="496" y="1054"/>
                    </a:lnTo>
                    <a:lnTo>
                      <a:pt x="496" y="1054"/>
                    </a:lnTo>
                    <a:lnTo>
                      <a:pt x="496" y="1054"/>
                    </a:lnTo>
                    <a:cubicBezTo>
                      <a:pt x="526" y="1054"/>
                      <a:pt x="526" y="1054"/>
                      <a:pt x="526" y="1054"/>
                    </a:cubicBezTo>
                    <a:lnTo>
                      <a:pt x="526" y="1054"/>
                    </a:lnTo>
                    <a:cubicBezTo>
                      <a:pt x="526" y="1084"/>
                      <a:pt x="558" y="1084"/>
                      <a:pt x="558" y="1084"/>
                    </a:cubicBezTo>
                    <a:lnTo>
                      <a:pt x="558" y="1084"/>
                    </a:lnTo>
                    <a:lnTo>
                      <a:pt x="589" y="1084"/>
                    </a:lnTo>
                    <a:lnTo>
                      <a:pt x="589" y="1084"/>
                    </a:lnTo>
                    <a:cubicBezTo>
                      <a:pt x="620" y="1084"/>
                      <a:pt x="620" y="1084"/>
                      <a:pt x="620" y="1084"/>
                    </a:cubicBezTo>
                    <a:lnTo>
                      <a:pt x="620" y="1084"/>
                    </a:lnTo>
                    <a:cubicBezTo>
                      <a:pt x="620" y="1084"/>
                      <a:pt x="620" y="1116"/>
                      <a:pt x="650" y="1116"/>
                    </a:cubicBezTo>
                    <a:lnTo>
                      <a:pt x="650" y="1116"/>
                    </a:lnTo>
                    <a:lnTo>
                      <a:pt x="650" y="1116"/>
                    </a:lnTo>
                    <a:cubicBezTo>
                      <a:pt x="682" y="1116"/>
                      <a:pt x="682" y="1116"/>
                      <a:pt x="682" y="1116"/>
                    </a:cubicBezTo>
                    <a:cubicBezTo>
                      <a:pt x="713" y="1116"/>
                      <a:pt x="713" y="1147"/>
                      <a:pt x="713" y="1178"/>
                    </a:cubicBezTo>
                    <a:lnTo>
                      <a:pt x="713" y="1178"/>
                    </a:lnTo>
                    <a:cubicBezTo>
                      <a:pt x="744" y="1178"/>
                      <a:pt x="744" y="1178"/>
                      <a:pt x="744" y="1209"/>
                    </a:cubicBezTo>
                    <a:lnTo>
                      <a:pt x="744" y="1209"/>
                    </a:lnTo>
                    <a:cubicBezTo>
                      <a:pt x="744" y="1209"/>
                      <a:pt x="713" y="1209"/>
                      <a:pt x="713" y="1240"/>
                    </a:cubicBezTo>
                    <a:lnTo>
                      <a:pt x="713" y="1240"/>
                    </a:lnTo>
                    <a:cubicBezTo>
                      <a:pt x="744" y="1240"/>
                      <a:pt x="744" y="1240"/>
                      <a:pt x="744" y="1240"/>
                    </a:cubicBezTo>
                    <a:cubicBezTo>
                      <a:pt x="744" y="1271"/>
                      <a:pt x="744" y="1271"/>
                      <a:pt x="744" y="1271"/>
                    </a:cubicBezTo>
                    <a:lnTo>
                      <a:pt x="744" y="127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74" y="1301"/>
                    </a:lnTo>
                    <a:cubicBezTo>
                      <a:pt x="806" y="1301"/>
                      <a:pt x="806" y="1301"/>
                      <a:pt x="806" y="1301"/>
                    </a:cubicBezTo>
                    <a:cubicBezTo>
                      <a:pt x="837" y="1301"/>
                      <a:pt x="837" y="1301"/>
                      <a:pt x="837" y="1301"/>
                    </a:cubicBezTo>
                    <a:lnTo>
                      <a:pt x="837" y="1333"/>
                    </a:lnTo>
                    <a:lnTo>
                      <a:pt x="837" y="1333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68" y="1364"/>
                    </a:lnTo>
                    <a:cubicBezTo>
                      <a:pt x="868" y="1395"/>
                      <a:pt x="868" y="1395"/>
                      <a:pt x="868" y="1425"/>
                    </a:cubicBezTo>
                    <a:lnTo>
                      <a:pt x="868" y="1425"/>
                    </a:lnTo>
                    <a:lnTo>
                      <a:pt x="898" y="1457"/>
                    </a:lnTo>
                    <a:lnTo>
                      <a:pt x="898" y="1457"/>
                    </a:lnTo>
                    <a:lnTo>
                      <a:pt x="898" y="1457"/>
                    </a:lnTo>
                    <a:cubicBezTo>
                      <a:pt x="898" y="1488"/>
                      <a:pt x="898" y="1488"/>
                      <a:pt x="868" y="1488"/>
                    </a:cubicBezTo>
                    <a:lnTo>
                      <a:pt x="868" y="1519"/>
                    </a:lnTo>
                    <a:cubicBezTo>
                      <a:pt x="868" y="1549"/>
                      <a:pt x="868" y="1549"/>
                      <a:pt x="868" y="1549"/>
                    </a:cubicBez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cubicBezTo>
                      <a:pt x="868" y="1581"/>
                      <a:pt x="868" y="1581"/>
                      <a:pt x="868" y="1612"/>
                    </a:cubicBezTo>
                    <a:lnTo>
                      <a:pt x="868" y="1612"/>
                    </a:lnTo>
                    <a:lnTo>
                      <a:pt x="868" y="164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cubicBezTo>
                      <a:pt x="898" y="1673"/>
                      <a:pt x="898" y="1673"/>
                      <a:pt x="898" y="1673"/>
                    </a:cubicBez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cubicBezTo>
                      <a:pt x="898" y="1673"/>
                      <a:pt x="898" y="1673"/>
                      <a:pt x="930" y="1673"/>
                    </a:cubicBezTo>
                    <a:lnTo>
                      <a:pt x="930" y="1673"/>
                    </a:lnTo>
                    <a:lnTo>
                      <a:pt x="930" y="1673"/>
                    </a:lnTo>
                    <a:lnTo>
                      <a:pt x="930" y="1673"/>
                    </a:lnTo>
                    <a:cubicBezTo>
                      <a:pt x="930" y="1673"/>
                      <a:pt x="930" y="1673"/>
                      <a:pt x="961" y="1673"/>
                    </a:cubicBezTo>
                    <a:lnTo>
                      <a:pt x="961" y="1705"/>
                    </a:lnTo>
                    <a:lnTo>
                      <a:pt x="961" y="1705"/>
                    </a:lnTo>
                    <a:lnTo>
                      <a:pt x="992" y="1705"/>
                    </a:lnTo>
                    <a:cubicBezTo>
                      <a:pt x="992" y="1736"/>
                      <a:pt x="992" y="1767"/>
                      <a:pt x="992" y="1767"/>
                    </a:cubicBezTo>
                    <a:cubicBezTo>
                      <a:pt x="992" y="1767"/>
                      <a:pt x="992" y="1767"/>
                      <a:pt x="992" y="1797"/>
                    </a:cubicBezTo>
                    <a:cubicBezTo>
                      <a:pt x="992" y="1797"/>
                      <a:pt x="992" y="1797"/>
                      <a:pt x="992" y="1767"/>
                    </a:cubicBezTo>
                    <a:cubicBezTo>
                      <a:pt x="1022" y="1767"/>
                      <a:pt x="1022" y="1767"/>
                      <a:pt x="1022" y="1767"/>
                    </a:cubicBezTo>
                    <a:lnTo>
                      <a:pt x="1022" y="1767"/>
                    </a:lnTo>
                    <a:cubicBezTo>
                      <a:pt x="1054" y="1767"/>
                      <a:pt x="1085" y="1797"/>
                      <a:pt x="1085" y="1829"/>
                    </a:cubicBezTo>
                    <a:lnTo>
                      <a:pt x="1085" y="1829"/>
                    </a:lnTo>
                    <a:cubicBezTo>
                      <a:pt x="1085" y="1860"/>
                      <a:pt x="1054" y="1860"/>
                      <a:pt x="1054" y="1860"/>
                    </a:cubicBezTo>
                    <a:lnTo>
                      <a:pt x="1054" y="1860"/>
                    </a:lnTo>
                    <a:lnTo>
                      <a:pt x="1054" y="1860"/>
                    </a:lnTo>
                    <a:lnTo>
                      <a:pt x="1054" y="1860"/>
                    </a:lnTo>
                    <a:cubicBezTo>
                      <a:pt x="1054" y="1891"/>
                      <a:pt x="1054" y="1891"/>
                      <a:pt x="1054" y="1891"/>
                    </a:cubicBezTo>
                    <a:cubicBezTo>
                      <a:pt x="1085" y="1891"/>
                      <a:pt x="1085" y="1891"/>
                      <a:pt x="1085" y="1921"/>
                    </a:cubicBezTo>
                    <a:lnTo>
                      <a:pt x="1085" y="1953"/>
                    </a:lnTo>
                    <a:lnTo>
                      <a:pt x="1085" y="1953"/>
                    </a:lnTo>
                    <a:cubicBezTo>
                      <a:pt x="1085" y="1953"/>
                      <a:pt x="1085" y="1953"/>
                      <a:pt x="1085" y="1984"/>
                    </a:cubicBezTo>
                    <a:lnTo>
                      <a:pt x="1116" y="1984"/>
                    </a:lnTo>
                    <a:lnTo>
                      <a:pt x="1116" y="1984"/>
                    </a:lnTo>
                    <a:cubicBezTo>
                      <a:pt x="1116" y="2015"/>
                      <a:pt x="1085" y="2015"/>
                      <a:pt x="1085" y="2015"/>
                    </a:cubicBezTo>
                    <a:lnTo>
                      <a:pt x="1085" y="2015"/>
                    </a:lnTo>
                    <a:lnTo>
                      <a:pt x="1085" y="2015"/>
                    </a:lnTo>
                    <a:cubicBezTo>
                      <a:pt x="1085" y="2045"/>
                      <a:pt x="1054" y="2077"/>
                      <a:pt x="1054" y="2077"/>
                    </a:cubicBezTo>
                    <a:lnTo>
                      <a:pt x="1022" y="2077"/>
                    </a:lnTo>
                    <a:lnTo>
                      <a:pt x="1022" y="2077"/>
                    </a:lnTo>
                    <a:lnTo>
                      <a:pt x="1022" y="2077"/>
                    </a:lnTo>
                    <a:cubicBezTo>
                      <a:pt x="1022" y="2077"/>
                      <a:pt x="1022" y="2077"/>
                      <a:pt x="992" y="2108"/>
                    </a:cubicBezTo>
                    <a:cubicBezTo>
                      <a:pt x="961" y="2108"/>
                      <a:pt x="961" y="2139"/>
                      <a:pt x="961" y="2139"/>
                    </a:cubicBezTo>
                    <a:lnTo>
                      <a:pt x="930" y="2169"/>
                    </a:lnTo>
                    <a:lnTo>
                      <a:pt x="930" y="2169"/>
                    </a:lnTo>
                    <a:cubicBezTo>
                      <a:pt x="930" y="2169"/>
                      <a:pt x="930" y="2169"/>
                      <a:pt x="930" y="2201"/>
                    </a:cubicBezTo>
                    <a:lnTo>
                      <a:pt x="930" y="2201"/>
                    </a:lnTo>
                    <a:lnTo>
                      <a:pt x="930" y="2201"/>
                    </a:lnTo>
                    <a:cubicBezTo>
                      <a:pt x="961" y="2201"/>
                      <a:pt x="961" y="2232"/>
                      <a:pt x="961" y="2232"/>
                    </a:cubicBezTo>
                    <a:lnTo>
                      <a:pt x="961" y="2232"/>
                    </a:lnTo>
                    <a:lnTo>
                      <a:pt x="961" y="2232"/>
                    </a:lnTo>
                    <a:lnTo>
                      <a:pt x="961" y="2232"/>
                    </a:lnTo>
                    <a:cubicBezTo>
                      <a:pt x="992" y="2232"/>
                      <a:pt x="992" y="2232"/>
                      <a:pt x="992" y="2263"/>
                    </a:cubicBezTo>
                    <a:lnTo>
                      <a:pt x="992" y="2263"/>
                    </a:lnTo>
                    <a:lnTo>
                      <a:pt x="992" y="2263"/>
                    </a:lnTo>
                    <a:cubicBezTo>
                      <a:pt x="1022" y="2263"/>
                      <a:pt x="1054" y="2293"/>
                      <a:pt x="1054" y="2293"/>
                    </a:cubicBezTo>
                    <a:lnTo>
                      <a:pt x="1054" y="2325"/>
                    </a:lnTo>
                    <a:cubicBezTo>
                      <a:pt x="1085" y="2325"/>
                      <a:pt x="1085" y="2325"/>
                      <a:pt x="1085" y="2325"/>
                    </a:cubicBezTo>
                    <a:cubicBezTo>
                      <a:pt x="1085" y="2325"/>
                      <a:pt x="1116" y="2325"/>
                      <a:pt x="1116" y="2356"/>
                    </a:cubicBezTo>
                    <a:lnTo>
                      <a:pt x="1116" y="2356"/>
                    </a:lnTo>
                    <a:lnTo>
                      <a:pt x="1116" y="2356"/>
                    </a:lnTo>
                    <a:lnTo>
                      <a:pt x="1116" y="2356"/>
                    </a:lnTo>
                    <a:cubicBezTo>
                      <a:pt x="1146" y="2325"/>
                      <a:pt x="1178" y="2325"/>
                      <a:pt x="1178" y="2293"/>
                    </a:cubicBezTo>
                    <a:lnTo>
                      <a:pt x="1178" y="2293"/>
                    </a:lnTo>
                    <a:cubicBezTo>
                      <a:pt x="1209" y="2293"/>
                      <a:pt x="1240" y="2232"/>
                      <a:pt x="1240" y="2232"/>
                    </a:cubicBezTo>
                    <a:lnTo>
                      <a:pt x="1240" y="2232"/>
                    </a:lnTo>
                    <a:cubicBezTo>
                      <a:pt x="1270" y="2169"/>
                      <a:pt x="1270" y="2139"/>
                      <a:pt x="1301" y="2139"/>
                    </a:cubicBezTo>
                    <a:lnTo>
                      <a:pt x="1333" y="2108"/>
                    </a:lnTo>
                    <a:cubicBezTo>
                      <a:pt x="1333" y="2077"/>
                      <a:pt x="1333" y="2045"/>
                      <a:pt x="1364" y="2045"/>
                    </a:cubicBezTo>
                    <a:cubicBezTo>
                      <a:pt x="1364" y="2045"/>
                      <a:pt x="1333" y="2045"/>
                      <a:pt x="1333" y="2015"/>
                    </a:cubicBezTo>
                    <a:lnTo>
                      <a:pt x="1333" y="2015"/>
                    </a:lnTo>
                    <a:cubicBezTo>
                      <a:pt x="1333" y="1984"/>
                      <a:pt x="1333" y="1984"/>
                      <a:pt x="1333" y="1984"/>
                    </a:cubicBezTo>
                    <a:lnTo>
                      <a:pt x="1333" y="1953"/>
                    </a:lnTo>
                    <a:cubicBezTo>
                      <a:pt x="1333" y="1921"/>
                      <a:pt x="1333" y="1921"/>
                      <a:pt x="1333" y="1921"/>
                    </a:cubicBezTo>
                    <a:cubicBezTo>
                      <a:pt x="1333" y="1921"/>
                      <a:pt x="1333" y="1891"/>
                      <a:pt x="1364" y="1891"/>
                    </a:cubicBezTo>
                    <a:cubicBezTo>
                      <a:pt x="1364" y="1891"/>
                      <a:pt x="1364" y="1891"/>
                      <a:pt x="1394" y="1891"/>
                    </a:cubicBezTo>
                    <a:cubicBezTo>
                      <a:pt x="1394" y="1891"/>
                      <a:pt x="1426" y="1860"/>
                      <a:pt x="1426" y="1829"/>
                    </a:cubicBezTo>
                    <a:lnTo>
                      <a:pt x="1426" y="1829"/>
                    </a:lnTo>
                    <a:cubicBezTo>
                      <a:pt x="1457" y="1829"/>
                      <a:pt x="1457" y="1797"/>
                      <a:pt x="1487" y="1797"/>
                    </a:cubicBezTo>
                    <a:lnTo>
                      <a:pt x="1487" y="1797"/>
                    </a:lnTo>
                    <a:lnTo>
                      <a:pt x="1487" y="1797"/>
                    </a:lnTo>
                    <a:cubicBezTo>
                      <a:pt x="1518" y="1797"/>
                      <a:pt x="1518" y="1797"/>
                      <a:pt x="1518" y="1797"/>
                    </a:cubicBezTo>
                    <a:lnTo>
                      <a:pt x="1518" y="1797"/>
                    </a:lnTo>
                    <a:lnTo>
                      <a:pt x="1518" y="1797"/>
                    </a:lnTo>
                    <a:lnTo>
                      <a:pt x="1550" y="1767"/>
                    </a:lnTo>
                    <a:lnTo>
                      <a:pt x="1550" y="1767"/>
                    </a:lnTo>
                    <a:cubicBezTo>
                      <a:pt x="1581" y="1736"/>
                      <a:pt x="1581" y="1736"/>
                      <a:pt x="1611" y="1736"/>
                    </a:cubicBezTo>
                    <a:cubicBezTo>
                      <a:pt x="1611" y="1736"/>
                      <a:pt x="1642" y="1736"/>
                      <a:pt x="1642" y="1705"/>
                    </a:cubicBezTo>
                    <a:cubicBezTo>
                      <a:pt x="1674" y="1705"/>
                      <a:pt x="1674" y="1705"/>
                      <a:pt x="1674" y="1705"/>
                    </a:cubicBezTo>
                    <a:cubicBezTo>
                      <a:pt x="1674" y="1736"/>
                      <a:pt x="1674" y="1736"/>
                      <a:pt x="1674" y="1736"/>
                    </a:cubicBezTo>
                    <a:lnTo>
                      <a:pt x="1674" y="1736"/>
                    </a:lnTo>
                    <a:lnTo>
                      <a:pt x="1705" y="1736"/>
                    </a:lnTo>
                    <a:cubicBezTo>
                      <a:pt x="1705" y="1705"/>
                      <a:pt x="1735" y="1705"/>
                      <a:pt x="1735" y="1705"/>
                    </a:cubicBezTo>
                    <a:cubicBezTo>
                      <a:pt x="1735" y="1673"/>
                      <a:pt x="1735" y="1673"/>
                      <a:pt x="1766" y="1673"/>
                    </a:cubicBezTo>
                    <a:cubicBezTo>
                      <a:pt x="1766" y="1643"/>
                      <a:pt x="1766" y="1612"/>
                      <a:pt x="1798" y="1581"/>
                    </a:cubicBezTo>
                    <a:cubicBezTo>
                      <a:pt x="1798" y="1581"/>
                      <a:pt x="1798" y="1581"/>
                      <a:pt x="1798" y="1549"/>
                    </a:cubicBezTo>
                    <a:lnTo>
                      <a:pt x="1798" y="1549"/>
                    </a:lnTo>
                    <a:cubicBezTo>
                      <a:pt x="1829" y="1549"/>
                      <a:pt x="1829" y="1519"/>
                      <a:pt x="1829" y="1519"/>
                    </a:cubicBezTo>
                    <a:lnTo>
                      <a:pt x="1829" y="1519"/>
                    </a:lnTo>
                    <a:cubicBezTo>
                      <a:pt x="1829" y="1488"/>
                      <a:pt x="1829" y="1457"/>
                      <a:pt x="1829" y="1425"/>
                    </a:cubicBezTo>
                    <a:lnTo>
                      <a:pt x="1859" y="1395"/>
                    </a:lnTo>
                    <a:cubicBezTo>
                      <a:pt x="1859" y="1395"/>
                      <a:pt x="1859" y="1364"/>
                      <a:pt x="1859" y="1333"/>
                    </a:cubicBezTo>
                    <a:cubicBezTo>
                      <a:pt x="1859" y="1333"/>
                      <a:pt x="1859" y="1333"/>
                      <a:pt x="1859" y="1301"/>
                    </a:cubicBezTo>
                    <a:cubicBezTo>
                      <a:pt x="1859" y="1301"/>
                      <a:pt x="1890" y="1301"/>
                      <a:pt x="1890" y="1271"/>
                    </a:cubicBezTo>
                    <a:cubicBezTo>
                      <a:pt x="1890" y="1271"/>
                      <a:pt x="1890" y="1240"/>
                      <a:pt x="1859" y="1240"/>
                    </a:cubicBezTo>
                    <a:cubicBezTo>
                      <a:pt x="1859" y="1240"/>
                      <a:pt x="1859" y="1209"/>
                      <a:pt x="1859" y="1147"/>
                    </a:cubicBezTo>
                    <a:cubicBezTo>
                      <a:pt x="1859" y="1116"/>
                      <a:pt x="1859" y="1116"/>
                      <a:pt x="1859" y="1116"/>
                    </a:cubicBezTo>
                    <a:cubicBezTo>
                      <a:pt x="1859" y="1084"/>
                      <a:pt x="1859" y="1084"/>
                      <a:pt x="1859" y="1084"/>
                    </a:cubicBezTo>
                    <a:cubicBezTo>
                      <a:pt x="1890" y="1084"/>
                      <a:pt x="1890" y="1084"/>
                      <a:pt x="1890" y="1084"/>
                    </a:cubicBezTo>
                    <a:cubicBezTo>
                      <a:pt x="1890" y="1084"/>
                      <a:pt x="1890" y="1084"/>
                      <a:pt x="1922" y="1084"/>
                    </a:cubicBezTo>
                    <a:cubicBezTo>
                      <a:pt x="1922" y="1084"/>
                      <a:pt x="1922" y="1084"/>
                      <a:pt x="1922" y="1054"/>
                    </a:cubicBezTo>
                    <a:cubicBezTo>
                      <a:pt x="1953" y="1054"/>
                      <a:pt x="1953" y="1054"/>
                      <a:pt x="1953" y="1054"/>
                    </a:cubicBezTo>
                    <a:cubicBezTo>
                      <a:pt x="1953" y="1054"/>
                      <a:pt x="1953" y="1054"/>
                      <a:pt x="1953" y="1023"/>
                    </a:cubicBezTo>
                    <a:lnTo>
                      <a:pt x="1953" y="1023"/>
                    </a:lnTo>
                    <a:lnTo>
                      <a:pt x="1953" y="992"/>
                    </a:lnTo>
                    <a:cubicBezTo>
                      <a:pt x="1953" y="961"/>
                      <a:pt x="1983" y="961"/>
                      <a:pt x="2014" y="930"/>
                    </a:cubicBezTo>
                    <a:lnTo>
                      <a:pt x="2014" y="930"/>
                    </a:lnTo>
                    <a:cubicBezTo>
                      <a:pt x="2046" y="930"/>
                      <a:pt x="2046" y="899"/>
                      <a:pt x="2046" y="899"/>
                    </a:cubicBezTo>
                    <a:cubicBezTo>
                      <a:pt x="2046" y="868"/>
                      <a:pt x="2046" y="868"/>
                      <a:pt x="2077" y="868"/>
                    </a:cubicBezTo>
                    <a:lnTo>
                      <a:pt x="2077" y="868"/>
                    </a:lnTo>
                    <a:lnTo>
                      <a:pt x="2077" y="837"/>
                    </a:lnTo>
                    <a:cubicBezTo>
                      <a:pt x="2107" y="837"/>
                      <a:pt x="2107" y="806"/>
                      <a:pt x="2107" y="806"/>
                    </a:cubicBezTo>
                    <a:cubicBezTo>
                      <a:pt x="2107" y="806"/>
                      <a:pt x="2107" y="806"/>
                      <a:pt x="2107" y="775"/>
                    </a:cubicBezTo>
                    <a:cubicBezTo>
                      <a:pt x="2107" y="775"/>
                      <a:pt x="2107" y="744"/>
                      <a:pt x="2107" y="713"/>
                    </a:cubicBezTo>
                    <a:lnTo>
                      <a:pt x="2107" y="682"/>
                    </a:lnTo>
                    <a:lnTo>
                      <a:pt x="2107" y="682"/>
                    </a:lnTo>
                    <a:cubicBezTo>
                      <a:pt x="2077" y="682"/>
                      <a:pt x="2077" y="682"/>
                      <a:pt x="2077" y="682"/>
                    </a:cubicBezTo>
                    <a:cubicBezTo>
                      <a:pt x="2077" y="651"/>
                      <a:pt x="2077" y="651"/>
                      <a:pt x="2077" y="651"/>
                    </a:cubicBezTo>
                    <a:lnTo>
                      <a:pt x="2046" y="651"/>
                    </a:lnTo>
                    <a:cubicBezTo>
                      <a:pt x="2046" y="651"/>
                      <a:pt x="2014" y="620"/>
                      <a:pt x="1983" y="620"/>
                    </a:cubicBezTo>
                    <a:cubicBezTo>
                      <a:pt x="1953" y="589"/>
                      <a:pt x="1922" y="589"/>
                      <a:pt x="1922" y="558"/>
                    </a:cubicBezTo>
                    <a:cubicBezTo>
                      <a:pt x="1890" y="527"/>
                      <a:pt x="1890" y="527"/>
                      <a:pt x="1890" y="527"/>
                    </a:cubicBezTo>
                    <a:cubicBezTo>
                      <a:pt x="1890" y="527"/>
                      <a:pt x="1890" y="527"/>
                      <a:pt x="1859" y="527"/>
                    </a:cubicBezTo>
                    <a:cubicBezTo>
                      <a:pt x="1859" y="496"/>
                      <a:pt x="1829" y="496"/>
                      <a:pt x="1829" y="496"/>
                    </a:cubicBezTo>
                    <a:lnTo>
                      <a:pt x="1798" y="496"/>
                    </a:lnTo>
                    <a:cubicBezTo>
                      <a:pt x="1766" y="496"/>
                      <a:pt x="1766" y="496"/>
                      <a:pt x="1766" y="496"/>
                    </a:cubicBezTo>
                    <a:lnTo>
                      <a:pt x="1735" y="496"/>
                    </a:lnTo>
                    <a:lnTo>
                      <a:pt x="1735" y="465"/>
                    </a:lnTo>
                    <a:lnTo>
                      <a:pt x="1735" y="465"/>
                    </a:lnTo>
                    <a:lnTo>
                      <a:pt x="1735" y="465"/>
                    </a:lnTo>
                    <a:cubicBezTo>
                      <a:pt x="1735" y="496"/>
                      <a:pt x="1705" y="496"/>
                      <a:pt x="1705" y="496"/>
                    </a:cubicBezTo>
                    <a:lnTo>
                      <a:pt x="1705" y="496"/>
                    </a:lnTo>
                    <a:cubicBezTo>
                      <a:pt x="1674" y="496"/>
                      <a:pt x="1674" y="496"/>
                      <a:pt x="1674" y="465"/>
                    </a:cubicBezTo>
                    <a:cubicBezTo>
                      <a:pt x="1674" y="465"/>
                      <a:pt x="1674" y="465"/>
                      <a:pt x="1642" y="465"/>
                    </a:cubicBezTo>
                    <a:cubicBezTo>
                      <a:pt x="1642" y="465"/>
                      <a:pt x="1642" y="465"/>
                      <a:pt x="1611" y="465"/>
                    </a:cubicBezTo>
                    <a:lnTo>
                      <a:pt x="1611" y="465"/>
                    </a:lnTo>
                    <a:cubicBezTo>
                      <a:pt x="1518" y="589"/>
                      <a:pt x="1518" y="589"/>
                      <a:pt x="1518" y="589"/>
                    </a:cubicBezTo>
                    <a:cubicBezTo>
                      <a:pt x="1550" y="496"/>
                      <a:pt x="1550" y="496"/>
                      <a:pt x="1550" y="496"/>
                    </a:cubicBezTo>
                    <a:cubicBezTo>
                      <a:pt x="1550" y="496"/>
                      <a:pt x="1550" y="465"/>
                      <a:pt x="1550" y="434"/>
                    </a:cubicBezTo>
                    <a:cubicBezTo>
                      <a:pt x="1550" y="434"/>
                      <a:pt x="1550" y="434"/>
                      <a:pt x="1550" y="403"/>
                    </a:cubicBezTo>
                    <a:lnTo>
                      <a:pt x="1550" y="403"/>
                    </a:lnTo>
                    <a:lnTo>
                      <a:pt x="1518" y="403"/>
                    </a:lnTo>
                    <a:cubicBezTo>
                      <a:pt x="1487" y="403"/>
                      <a:pt x="1487" y="372"/>
                      <a:pt x="1487" y="372"/>
                    </a:cubicBezTo>
                    <a:cubicBezTo>
                      <a:pt x="1457" y="372"/>
                      <a:pt x="1457" y="372"/>
                      <a:pt x="1457" y="372"/>
                    </a:cubicBezTo>
                    <a:lnTo>
                      <a:pt x="1457" y="372"/>
                    </a:lnTo>
                    <a:lnTo>
                      <a:pt x="1457" y="341"/>
                    </a:lnTo>
                    <a:cubicBezTo>
                      <a:pt x="1457" y="341"/>
                      <a:pt x="1457" y="341"/>
                      <a:pt x="1426" y="341"/>
                    </a:cubicBezTo>
                    <a:lnTo>
                      <a:pt x="1394" y="341"/>
                    </a:lnTo>
                    <a:cubicBezTo>
                      <a:pt x="1394" y="372"/>
                      <a:pt x="1394" y="372"/>
                      <a:pt x="1394" y="372"/>
                    </a:cubicBezTo>
                    <a:cubicBezTo>
                      <a:pt x="1333" y="372"/>
                      <a:pt x="1333" y="372"/>
                      <a:pt x="1333" y="372"/>
                    </a:cubicBezTo>
                    <a:cubicBezTo>
                      <a:pt x="1333" y="310"/>
                      <a:pt x="1333" y="310"/>
                      <a:pt x="1333" y="310"/>
                    </a:cubicBezTo>
                    <a:lnTo>
                      <a:pt x="1333" y="310"/>
                    </a:lnTo>
                    <a:cubicBezTo>
                      <a:pt x="1301" y="341"/>
                      <a:pt x="1301" y="341"/>
                      <a:pt x="1301" y="341"/>
                    </a:cubicBezTo>
                    <a:cubicBezTo>
                      <a:pt x="1270" y="341"/>
                      <a:pt x="1270" y="310"/>
                      <a:pt x="1270" y="310"/>
                    </a:cubicBezTo>
                    <a:lnTo>
                      <a:pt x="1270" y="310"/>
                    </a:lnTo>
                    <a:lnTo>
                      <a:pt x="1270" y="310"/>
                    </a:lnTo>
                    <a:lnTo>
                      <a:pt x="1270" y="310"/>
                    </a:lnTo>
                    <a:lnTo>
                      <a:pt x="1240" y="310"/>
                    </a:lnTo>
                    <a:cubicBezTo>
                      <a:pt x="1240" y="310"/>
                      <a:pt x="1240" y="310"/>
                      <a:pt x="1209" y="279"/>
                    </a:cubicBezTo>
                    <a:lnTo>
                      <a:pt x="1240" y="248"/>
                    </a:lnTo>
                    <a:lnTo>
                      <a:pt x="1240" y="248"/>
                    </a:lnTo>
                    <a:cubicBezTo>
                      <a:pt x="1240" y="217"/>
                      <a:pt x="1240" y="217"/>
                      <a:pt x="1270" y="217"/>
                    </a:cubicBezTo>
                    <a:cubicBezTo>
                      <a:pt x="1240" y="186"/>
                      <a:pt x="1240" y="186"/>
                      <a:pt x="1240" y="186"/>
                    </a:cubicBezTo>
                    <a:cubicBezTo>
                      <a:pt x="1240" y="186"/>
                      <a:pt x="1209" y="155"/>
                      <a:pt x="1209" y="124"/>
                    </a:cubicBezTo>
                    <a:cubicBezTo>
                      <a:pt x="1209" y="93"/>
                      <a:pt x="1209" y="93"/>
                      <a:pt x="1209" y="62"/>
                    </a:cubicBezTo>
                    <a:lnTo>
                      <a:pt x="1209" y="62"/>
                    </a:lnTo>
                    <a:lnTo>
                      <a:pt x="1209" y="62"/>
                    </a:lnTo>
                    <a:lnTo>
                      <a:pt x="1178" y="62"/>
                    </a:lnTo>
                    <a:lnTo>
                      <a:pt x="1178" y="62"/>
                    </a:lnTo>
                    <a:lnTo>
                      <a:pt x="1178" y="62"/>
                    </a:lnTo>
                    <a:cubicBezTo>
                      <a:pt x="1178" y="93"/>
                      <a:pt x="1178" y="93"/>
                      <a:pt x="1178" y="93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37"/>
              <p:cNvSpPr/>
              <p:nvPr/>
            </p:nvSpPr>
            <p:spPr>
              <a:xfrm>
                <a:off x="2574925" y="3263900"/>
                <a:ext cx="11113" cy="11113"/>
              </a:xfrm>
              <a:custGeom>
                <a:rect b="b" l="l" r="r" t="t"/>
                <a:pathLst>
                  <a:path extrusionOk="0" h="32" w="33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37"/>
              <p:cNvSpPr/>
              <p:nvPr/>
            </p:nvSpPr>
            <p:spPr>
              <a:xfrm>
                <a:off x="2206625" y="3175000"/>
                <a:ext cx="346075" cy="669925"/>
              </a:xfrm>
              <a:custGeom>
                <a:rect b="b" l="l" r="r" t="t"/>
                <a:pathLst>
                  <a:path extrusionOk="0" h="1861" w="962">
                    <a:moveTo>
                      <a:pt x="868" y="898"/>
                    </a:moveTo>
                    <a:lnTo>
                      <a:pt x="868" y="898"/>
                    </a:lnTo>
                    <a:cubicBezTo>
                      <a:pt x="837" y="868"/>
                      <a:pt x="837" y="868"/>
                      <a:pt x="868" y="837"/>
                    </a:cubicBezTo>
                    <a:lnTo>
                      <a:pt x="868" y="837"/>
                    </a:lnTo>
                    <a:cubicBezTo>
                      <a:pt x="868" y="837"/>
                      <a:pt x="868" y="837"/>
                      <a:pt x="837" y="837"/>
                    </a:cubicBezTo>
                    <a:cubicBezTo>
                      <a:pt x="837" y="805"/>
                      <a:pt x="837" y="805"/>
                      <a:pt x="837" y="805"/>
                    </a:cubicBezTo>
                    <a:cubicBezTo>
                      <a:pt x="837" y="805"/>
                      <a:pt x="806" y="805"/>
                      <a:pt x="806" y="774"/>
                    </a:cubicBezTo>
                    <a:lnTo>
                      <a:pt x="806" y="744"/>
                    </a:lnTo>
                    <a:lnTo>
                      <a:pt x="774" y="713"/>
                    </a:lnTo>
                    <a:cubicBezTo>
                      <a:pt x="774" y="713"/>
                      <a:pt x="774" y="713"/>
                      <a:pt x="806" y="713"/>
                    </a:cubicBezTo>
                    <a:cubicBezTo>
                      <a:pt x="806" y="681"/>
                      <a:pt x="806" y="681"/>
                      <a:pt x="806" y="681"/>
                    </a:cubicBezTo>
                    <a:lnTo>
                      <a:pt x="806" y="681"/>
                    </a:lnTo>
                    <a:lnTo>
                      <a:pt x="806" y="681"/>
                    </a:lnTo>
                    <a:cubicBezTo>
                      <a:pt x="806" y="651"/>
                      <a:pt x="806" y="620"/>
                      <a:pt x="806" y="589"/>
                    </a:cubicBezTo>
                    <a:cubicBezTo>
                      <a:pt x="806" y="589"/>
                      <a:pt x="806" y="589"/>
                      <a:pt x="806" y="557"/>
                    </a:cubicBezTo>
                    <a:cubicBezTo>
                      <a:pt x="806" y="589"/>
                      <a:pt x="806" y="589"/>
                      <a:pt x="806" y="589"/>
                    </a:cubicBezTo>
                    <a:cubicBezTo>
                      <a:pt x="806" y="496"/>
                      <a:pt x="806" y="496"/>
                      <a:pt x="806" y="496"/>
                    </a:cubicBez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cubicBezTo>
                      <a:pt x="837" y="496"/>
                      <a:pt x="837" y="496"/>
                      <a:pt x="837" y="496"/>
                    </a:cubicBezTo>
                    <a:cubicBezTo>
                      <a:pt x="837" y="465"/>
                      <a:pt x="837" y="465"/>
                      <a:pt x="837" y="465"/>
                    </a:cubicBezTo>
                    <a:lnTo>
                      <a:pt x="837" y="465"/>
                    </a:lnTo>
                    <a:lnTo>
                      <a:pt x="837" y="465"/>
                    </a:lnTo>
                    <a:cubicBezTo>
                      <a:pt x="868" y="433"/>
                      <a:pt x="868" y="433"/>
                      <a:pt x="868" y="433"/>
                    </a:cubicBezTo>
                    <a:lnTo>
                      <a:pt x="868" y="403"/>
                    </a:lnTo>
                    <a:cubicBezTo>
                      <a:pt x="898" y="403"/>
                      <a:pt x="898" y="372"/>
                      <a:pt x="898" y="372"/>
                    </a:cubicBezTo>
                    <a:lnTo>
                      <a:pt x="898" y="372"/>
                    </a:lnTo>
                    <a:cubicBezTo>
                      <a:pt x="930" y="372"/>
                      <a:pt x="930" y="372"/>
                      <a:pt x="930" y="372"/>
                    </a:cubicBezTo>
                    <a:cubicBezTo>
                      <a:pt x="930" y="341"/>
                      <a:pt x="930" y="341"/>
                      <a:pt x="961" y="341"/>
                    </a:cubicBezTo>
                    <a:cubicBezTo>
                      <a:pt x="961" y="341"/>
                      <a:pt x="961" y="341"/>
                      <a:pt x="930" y="341"/>
                    </a:cubicBezTo>
                    <a:cubicBezTo>
                      <a:pt x="930" y="341"/>
                      <a:pt x="930" y="341"/>
                      <a:pt x="898" y="341"/>
                    </a:cubicBezTo>
                    <a:cubicBezTo>
                      <a:pt x="898" y="341"/>
                      <a:pt x="868" y="341"/>
                      <a:pt x="868" y="309"/>
                    </a:cubicBezTo>
                    <a:lnTo>
                      <a:pt x="868" y="341"/>
                    </a:lnTo>
                    <a:lnTo>
                      <a:pt x="837" y="341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774" y="309"/>
                      <a:pt x="774" y="309"/>
                      <a:pt x="774" y="279"/>
                    </a:cubicBez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cubicBezTo>
                      <a:pt x="774" y="279"/>
                      <a:pt x="774" y="248"/>
                      <a:pt x="806" y="248"/>
                    </a:cubicBez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17"/>
                    </a:lnTo>
                    <a:lnTo>
                      <a:pt x="806" y="217"/>
                    </a:lnTo>
                    <a:lnTo>
                      <a:pt x="806" y="217"/>
                    </a:lnTo>
                    <a:cubicBezTo>
                      <a:pt x="806" y="217"/>
                      <a:pt x="806" y="217"/>
                      <a:pt x="837" y="217"/>
                    </a:cubicBezTo>
                    <a:cubicBezTo>
                      <a:pt x="837" y="217"/>
                      <a:pt x="837" y="217"/>
                      <a:pt x="837" y="185"/>
                    </a:cubicBezTo>
                    <a:lnTo>
                      <a:pt x="837" y="185"/>
                    </a:lnTo>
                    <a:cubicBezTo>
                      <a:pt x="806" y="185"/>
                      <a:pt x="806" y="155"/>
                      <a:pt x="806" y="155"/>
                    </a:cubicBezTo>
                    <a:cubicBezTo>
                      <a:pt x="806" y="155"/>
                      <a:pt x="806" y="155"/>
                      <a:pt x="774" y="155"/>
                    </a:cubicBezTo>
                    <a:cubicBezTo>
                      <a:pt x="774" y="155"/>
                      <a:pt x="774" y="155"/>
                      <a:pt x="744" y="155"/>
                    </a:cubicBezTo>
                    <a:cubicBezTo>
                      <a:pt x="744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93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50" y="93"/>
                    </a:lnTo>
                    <a:cubicBezTo>
                      <a:pt x="650" y="93"/>
                      <a:pt x="650" y="93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31"/>
                      <a:pt x="589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89" y="0"/>
                      <a:pt x="558" y="0"/>
                      <a:pt x="558" y="0"/>
                    </a:cubicBezTo>
                    <a:cubicBezTo>
                      <a:pt x="526" y="0"/>
                      <a:pt x="526" y="0"/>
                      <a:pt x="526" y="0"/>
                    </a:cubicBezTo>
                    <a:lnTo>
                      <a:pt x="526" y="0"/>
                    </a:lnTo>
                    <a:lnTo>
                      <a:pt x="526" y="0"/>
                    </a:lnTo>
                    <a:cubicBezTo>
                      <a:pt x="526" y="31"/>
                      <a:pt x="496" y="31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31"/>
                    </a:cubicBezTo>
                    <a:lnTo>
                      <a:pt x="465" y="31"/>
                    </a:lnTo>
                    <a:cubicBezTo>
                      <a:pt x="465" y="0"/>
                      <a:pt x="434" y="0"/>
                      <a:pt x="434" y="0"/>
                    </a:cubicBezTo>
                    <a:lnTo>
                      <a:pt x="434" y="0"/>
                    </a:lnTo>
                    <a:lnTo>
                      <a:pt x="434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cubicBezTo>
                      <a:pt x="372" y="0"/>
                      <a:pt x="372" y="0"/>
                      <a:pt x="372" y="31"/>
                    </a:cubicBezTo>
                    <a:cubicBezTo>
                      <a:pt x="372" y="31"/>
                      <a:pt x="372" y="61"/>
                      <a:pt x="341" y="93"/>
                    </a:cubicBezTo>
                    <a:cubicBezTo>
                      <a:pt x="341" y="93"/>
                      <a:pt x="341" y="93"/>
                      <a:pt x="341" y="124"/>
                    </a:cubicBez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78" y="124"/>
                    </a:lnTo>
                    <a:lnTo>
                      <a:pt x="278" y="124"/>
                    </a:lnTo>
                    <a:cubicBezTo>
                      <a:pt x="278" y="155"/>
                      <a:pt x="278" y="155"/>
                      <a:pt x="278" y="155"/>
                    </a:cubicBezTo>
                    <a:lnTo>
                      <a:pt x="278" y="155"/>
                    </a:lnTo>
                    <a:cubicBezTo>
                      <a:pt x="278" y="155"/>
                      <a:pt x="278" y="15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278" y="185"/>
                      <a:pt x="278" y="185"/>
                      <a:pt x="278" y="217"/>
                    </a:cubicBezTo>
                    <a:lnTo>
                      <a:pt x="278" y="217"/>
                    </a:lnTo>
                    <a:lnTo>
                      <a:pt x="278" y="217"/>
                    </a:lnTo>
                    <a:lnTo>
                      <a:pt x="278" y="217"/>
                    </a:lnTo>
                    <a:cubicBezTo>
                      <a:pt x="278" y="248"/>
                      <a:pt x="278" y="248"/>
                      <a:pt x="278" y="248"/>
                    </a:cubicBezTo>
                    <a:cubicBezTo>
                      <a:pt x="278" y="248"/>
                      <a:pt x="310" y="248"/>
                      <a:pt x="310" y="279"/>
                    </a:cubicBez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278" y="309"/>
                      <a:pt x="278" y="309"/>
                      <a:pt x="278" y="309"/>
                    </a:cubicBezTo>
                    <a:cubicBezTo>
                      <a:pt x="278" y="309"/>
                      <a:pt x="278" y="309"/>
                      <a:pt x="248" y="309"/>
                    </a:cubicBezTo>
                    <a:lnTo>
                      <a:pt x="248" y="341"/>
                    </a:lnTo>
                    <a:cubicBezTo>
                      <a:pt x="217" y="372"/>
                      <a:pt x="217" y="372"/>
                      <a:pt x="217" y="403"/>
                    </a:cubicBezTo>
                    <a:cubicBezTo>
                      <a:pt x="217" y="403"/>
                      <a:pt x="217" y="403"/>
                      <a:pt x="217" y="433"/>
                    </a:cubicBez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65"/>
                      <a:pt x="217" y="465"/>
                      <a:pt x="217" y="496"/>
                    </a:cubicBezTo>
                    <a:lnTo>
                      <a:pt x="217" y="496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86" y="557"/>
                      <a:pt x="186" y="557"/>
                      <a:pt x="154" y="557"/>
                    </a:cubicBezTo>
                    <a:cubicBezTo>
                      <a:pt x="154" y="557"/>
                      <a:pt x="186" y="557"/>
                      <a:pt x="186" y="589"/>
                    </a:cubicBezTo>
                    <a:lnTo>
                      <a:pt x="186" y="589"/>
                    </a:lnTo>
                    <a:cubicBezTo>
                      <a:pt x="186" y="589"/>
                      <a:pt x="186" y="589"/>
                      <a:pt x="186" y="620"/>
                    </a:cubicBezTo>
                    <a:lnTo>
                      <a:pt x="186" y="651"/>
                    </a:lnTo>
                    <a:lnTo>
                      <a:pt x="186" y="651"/>
                    </a:lnTo>
                    <a:lnTo>
                      <a:pt x="186" y="651"/>
                    </a:lnTo>
                    <a:cubicBezTo>
                      <a:pt x="217" y="651"/>
                      <a:pt x="217" y="681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cubicBezTo>
                      <a:pt x="217" y="744"/>
                      <a:pt x="186" y="774"/>
                      <a:pt x="186" y="805"/>
                    </a:cubicBezTo>
                    <a:lnTo>
                      <a:pt x="186" y="805"/>
                    </a:lnTo>
                    <a:lnTo>
                      <a:pt x="186" y="837"/>
                    </a:lnTo>
                    <a:lnTo>
                      <a:pt x="186" y="837"/>
                    </a:lnTo>
                    <a:cubicBezTo>
                      <a:pt x="186" y="868"/>
                      <a:pt x="186" y="868"/>
                      <a:pt x="154" y="898"/>
                    </a:cubicBezTo>
                    <a:lnTo>
                      <a:pt x="154" y="898"/>
                    </a:lnTo>
                    <a:lnTo>
                      <a:pt x="154" y="898"/>
                    </a:lnTo>
                    <a:cubicBezTo>
                      <a:pt x="154" y="898"/>
                      <a:pt x="154" y="898"/>
                      <a:pt x="124" y="898"/>
                    </a:cubicBez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61"/>
                    </a:lnTo>
                    <a:cubicBezTo>
                      <a:pt x="154" y="961"/>
                      <a:pt x="154" y="992"/>
                      <a:pt x="154" y="1022"/>
                    </a:cubicBezTo>
                    <a:lnTo>
                      <a:pt x="154" y="1022"/>
                    </a:lnTo>
                    <a:cubicBezTo>
                      <a:pt x="154" y="1053"/>
                      <a:pt x="124" y="1053"/>
                      <a:pt x="124" y="1053"/>
                    </a:cubicBezTo>
                    <a:cubicBezTo>
                      <a:pt x="124" y="1085"/>
                      <a:pt x="124" y="1085"/>
                      <a:pt x="124" y="1085"/>
                    </a:cubicBezTo>
                    <a:lnTo>
                      <a:pt x="124" y="1085"/>
                    </a:lnTo>
                    <a:lnTo>
                      <a:pt x="124" y="1085"/>
                    </a:lnTo>
                    <a:lnTo>
                      <a:pt x="124" y="1116"/>
                    </a:lnTo>
                    <a:cubicBezTo>
                      <a:pt x="124" y="1116"/>
                      <a:pt x="93" y="1116"/>
                      <a:pt x="93" y="1146"/>
                    </a:cubicBez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cubicBezTo>
                      <a:pt x="93" y="1177"/>
                      <a:pt x="93" y="1209"/>
                      <a:pt x="93" y="1209"/>
                    </a:cubicBezTo>
                    <a:cubicBezTo>
                      <a:pt x="93" y="1240"/>
                      <a:pt x="93" y="1240"/>
                      <a:pt x="93" y="1240"/>
                    </a:cubicBezTo>
                    <a:cubicBezTo>
                      <a:pt x="93" y="1270"/>
                      <a:pt x="93" y="1270"/>
                      <a:pt x="93" y="1270"/>
                    </a:cubicBezTo>
                    <a:lnTo>
                      <a:pt x="93" y="1270"/>
                    </a:lnTo>
                    <a:cubicBezTo>
                      <a:pt x="93" y="1301"/>
                      <a:pt x="93" y="1301"/>
                      <a:pt x="93" y="1301"/>
                    </a:cubicBezTo>
                    <a:lnTo>
                      <a:pt x="93" y="1301"/>
                    </a:lnTo>
                    <a:cubicBezTo>
                      <a:pt x="93" y="1333"/>
                      <a:pt x="93" y="1333"/>
                      <a:pt x="93" y="1333"/>
                    </a:cubicBezTo>
                    <a:lnTo>
                      <a:pt x="93" y="1364"/>
                    </a:lnTo>
                    <a:lnTo>
                      <a:pt x="93" y="1364"/>
                    </a:ln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94"/>
                    </a:lnTo>
                    <a:lnTo>
                      <a:pt x="124" y="1394"/>
                    </a:lnTo>
                    <a:lnTo>
                      <a:pt x="124" y="1425"/>
                    </a:lnTo>
                    <a:lnTo>
                      <a:pt x="124" y="1425"/>
                    </a:lnTo>
                    <a:cubicBezTo>
                      <a:pt x="124" y="1425"/>
                      <a:pt x="124" y="1425"/>
                      <a:pt x="124" y="1457"/>
                    </a:cubicBezTo>
                    <a:lnTo>
                      <a:pt x="124" y="1457"/>
                    </a:lnTo>
                    <a:lnTo>
                      <a:pt x="124" y="1457"/>
                    </a:lnTo>
                    <a:lnTo>
                      <a:pt x="124" y="1488"/>
                    </a:lnTo>
                    <a:lnTo>
                      <a:pt x="124" y="1488"/>
                    </a:lnTo>
                    <a:lnTo>
                      <a:pt x="124" y="1488"/>
                    </a:lnTo>
                    <a:cubicBezTo>
                      <a:pt x="124" y="1518"/>
                      <a:pt x="93" y="1518"/>
                      <a:pt x="93" y="1518"/>
                    </a:cubicBezTo>
                    <a:lnTo>
                      <a:pt x="93" y="1518"/>
                    </a:lnTo>
                    <a:lnTo>
                      <a:pt x="93" y="1518"/>
                    </a:lnTo>
                    <a:cubicBezTo>
                      <a:pt x="93" y="1549"/>
                      <a:pt x="93" y="1549"/>
                      <a:pt x="93" y="1549"/>
                    </a:cubicBezTo>
                    <a:lnTo>
                      <a:pt x="93" y="1549"/>
                    </a:lnTo>
                    <a:lnTo>
                      <a:pt x="93" y="1549"/>
                    </a:lnTo>
                    <a:lnTo>
                      <a:pt x="93" y="1549"/>
                    </a:lnTo>
                    <a:cubicBezTo>
                      <a:pt x="93" y="1581"/>
                      <a:pt x="93" y="1581"/>
                      <a:pt x="93" y="1581"/>
                    </a:cubicBezTo>
                    <a:lnTo>
                      <a:pt x="93" y="1581"/>
                    </a:lnTo>
                    <a:lnTo>
                      <a:pt x="93" y="1581"/>
                    </a:lnTo>
                    <a:lnTo>
                      <a:pt x="93" y="1612"/>
                    </a:lnTo>
                    <a:cubicBezTo>
                      <a:pt x="62" y="1612"/>
                      <a:pt x="62" y="1612"/>
                      <a:pt x="62" y="1612"/>
                    </a:cubicBezTo>
                    <a:lnTo>
                      <a:pt x="62" y="1612"/>
                    </a:lnTo>
                    <a:cubicBezTo>
                      <a:pt x="93" y="1612"/>
                      <a:pt x="93" y="1642"/>
                      <a:pt x="93" y="1642"/>
                    </a:cubicBezTo>
                    <a:lnTo>
                      <a:pt x="62" y="1673"/>
                    </a:lnTo>
                    <a:lnTo>
                      <a:pt x="62" y="1673"/>
                    </a:lnTo>
                    <a:lnTo>
                      <a:pt x="62" y="1673"/>
                    </a:lnTo>
                    <a:cubicBezTo>
                      <a:pt x="30" y="1705"/>
                      <a:pt x="30" y="1705"/>
                      <a:pt x="30" y="1705"/>
                    </a:cubicBezTo>
                    <a:lnTo>
                      <a:pt x="30" y="1705"/>
                    </a:lnTo>
                    <a:lnTo>
                      <a:pt x="30" y="1705"/>
                    </a:lnTo>
                    <a:cubicBezTo>
                      <a:pt x="0" y="1705"/>
                      <a:pt x="0" y="1705"/>
                      <a:pt x="0" y="1736"/>
                    </a:cubicBezTo>
                    <a:lnTo>
                      <a:pt x="0" y="1736"/>
                    </a:lnTo>
                    <a:cubicBezTo>
                      <a:pt x="0" y="1736"/>
                      <a:pt x="0" y="1736"/>
                      <a:pt x="0" y="1766"/>
                    </a:cubicBezTo>
                    <a:lnTo>
                      <a:pt x="30" y="1766"/>
                    </a:lnTo>
                    <a:lnTo>
                      <a:pt x="30" y="1766"/>
                    </a:lnTo>
                    <a:lnTo>
                      <a:pt x="30" y="1766"/>
                    </a:lnTo>
                    <a:cubicBezTo>
                      <a:pt x="62" y="1766"/>
                      <a:pt x="62" y="1766"/>
                      <a:pt x="62" y="1766"/>
                    </a:cubicBezTo>
                    <a:cubicBezTo>
                      <a:pt x="62" y="1766"/>
                      <a:pt x="93" y="1766"/>
                      <a:pt x="93" y="1797"/>
                    </a:cubicBezTo>
                    <a:lnTo>
                      <a:pt x="93" y="1829"/>
                    </a:lnTo>
                    <a:cubicBezTo>
                      <a:pt x="62" y="1829"/>
                      <a:pt x="62" y="1829"/>
                      <a:pt x="62" y="1860"/>
                    </a:cubicBezTo>
                    <a:cubicBezTo>
                      <a:pt x="93" y="1860"/>
                      <a:pt x="93" y="1860"/>
                      <a:pt x="93" y="1860"/>
                    </a:cubicBezTo>
                    <a:lnTo>
                      <a:pt x="93" y="1860"/>
                    </a:lnTo>
                    <a:cubicBezTo>
                      <a:pt x="124" y="1860"/>
                      <a:pt x="124" y="1860"/>
                      <a:pt x="124" y="1860"/>
                    </a:cubicBezTo>
                    <a:cubicBezTo>
                      <a:pt x="154" y="1860"/>
                      <a:pt x="154" y="1860"/>
                      <a:pt x="154" y="1860"/>
                    </a:cubicBezTo>
                    <a:lnTo>
                      <a:pt x="186" y="1860"/>
                    </a:lnTo>
                    <a:lnTo>
                      <a:pt x="186" y="1860"/>
                    </a:lnTo>
                    <a:lnTo>
                      <a:pt x="186" y="1860"/>
                    </a:lnTo>
                    <a:cubicBezTo>
                      <a:pt x="217" y="1860"/>
                      <a:pt x="217" y="1860"/>
                      <a:pt x="217" y="1860"/>
                    </a:cubicBezTo>
                    <a:lnTo>
                      <a:pt x="217" y="1860"/>
                    </a:lnTo>
                    <a:lnTo>
                      <a:pt x="217" y="1860"/>
                    </a:lnTo>
                    <a:lnTo>
                      <a:pt x="217" y="1860"/>
                    </a:lnTo>
                    <a:cubicBezTo>
                      <a:pt x="217" y="1860"/>
                      <a:pt x="186" y="1829"/>
                      <a:pt x="186" y="1797"/>
                    </a:cubicBezTo>
                    <a:cubicBezTo>
                      <a:pt x="186" y="1797"/>
                      <a:pt x="217" y="1797"/>
                      <a:pt x="217" y="1766"/>
                    </a:cubicBezTo>
                    <a:cubicBezTo>
                      <a:pt x="62" y="1736"/>
                      <a:pt x="62" y="1736"/>
                      <a:pt x="62" y="1736"/>
                    </a:cubicBezTo>
                    <a:cubicBezTo>
                      <a:pt x="248" y="1736"/>
                      <a:pt x="248" y="1736"/>
                      <a:pt x="248" y="1736"/>
                    </a:cubicBezTo>
                    <a:lnTo>
                      <a:pt x="278" y="1736"/>
                    </a:lnTo>
                    <a:lnTo>
                      <a:pt x="278" y="1736"/>
                    </a:lnTo>
                    <a:cubicBezTo>
                      <a:pt x="278" y="1705"/>
                      <a:pt x="278" y="1705"/>
                      <a:pt x="278" y="1705"/>
                    </a:cubicBezTo>
                    <a:cubicBezTo>
                      <a:pt x="278" y="1673"/>
                      <a:pt x="278" y="1673"/>
                      <a:pt x="278" y="1673"/>
                    </a:cubicBezTo>
                    <a:cubicBezTo>
                      <a:pt x="310" y="1673"/>
                      <a:pt x="310" y="1673"/>
                      <a:pt x="310" y="1673"/>
                    </a:cubicBezTo>
                    <a:cubicBezTo>
                      <a:pt x="310" y="1642"/>
                      <a:pt x="310" y="1642"/>
                      <a:pt x="310" y="1642"/>
                    </a:cubicBezTo>
                    <a:cubicBezTo>
                      <a:pt x="154" y="1642"/>
                      <a:pt x="154" y="1642"/>
                      <a:pt x="154" y="1642"/>
                    </a:cubicBezTo>
                    <a:cubicBezTo>
                      <a:pt x="372" y="1581"/>
                      <a:pt x="372" y="1581"/>
                      <a:pt x="372" y="1581"/>
                    </a:cubicBezTo>
                    <a:cubicBezTo>
                      <a:pt x="372" y="1581"/>
                      <a:pt x="372" y="1581"/>
                      <a:pt x="341" y="1581"/>
                    </a:cubicBezTo>
                    <a:lnTo>
                      <a:pt x="341" y="1581"/>
                    </a:lnTo>
                    <a:cubicBezTo>
                      <a:pt x="310" y="1581"/>
                      <a:pt x="310" y="1581"/>
                      <a:pt x="310" y="1581"/>
                    </a:cubicBezTo>
                    <a:lnTo>
                      <a:pt x="310" y="1549"/>
                    </a:lnTo>
                    <a:cubicBezTo>
                      <a:pt x="278" y="1518"/>
                      <a:pt x="278" y="1488"/>
                      <a:pt x="278" y="1488"/>
                    </a:cubicBezTo>
                    <a:cubicBezTo>
                      <a:pt x="278" y="1488"/>
                      <a:pt x="278" y="1488"/>
                      <a:pt x="341" y="1425"/>
                    </a:cubicBezTo>
                    <a:lnTo>
                      <a:pt x="341" y="1425"/>
                    </a:lnTo>
                    <a:lnTo>
                      <a:pt x="341" y="1425"/>
                    </a:lnTo>
                    <a:lnTo>
                      <a:pt x="372" y="1425"/>
                    </a:lnTo>
                    <a:cubicBezTo>
                      <a:pt x="372" y="1425"/>
                      <a:pt x="372" y="1425"/>
                      <a:pt x="402" y="1425"/>
                    </a:cubicBezTo>
                    <a:cubicBezTo>
                      <a:pt x="402" y="1394"/>
                      <a:pt x="402" y="1394"/>
                      <a:pt x="402" y="1394"/>
                    </a:cubicBezTo>
                    <a:lnTo>
                      <a:pt x="402" y="1333"/>
                    </a:lnTo>
                    <a:cubicBezTo>
                      <a:pt x="402" y="1301"/>
                      <a:pt x="402" y="1301"/>
                      <a:pt x="402" y="1301"/>
                    </a:cubicBezTo>
                    <a:cubicBezTo>
                      <a:pt x="434" y="1301"/>
                      <a:pt x="434" y="1301"/>
                      <a:pt x="434" y="1301"/>
                    </a:cubicBezTo>
                    <a:cubicBezTo>
                      <a:pt x="434" y="1301"/>
                      <a:pt x="434" y="1301"/>
                      <a:pt x="465" y="1301"/>
                    </a:cubicBezTo>
                    <a:cubicBezTo>
                      <a:pt x="465" y="1301"/>
                      <a:pt x="465" y="1301"/>
                      <a:pt x="465" y="1270"/>
                    </a:cubicBezTo>
                    <a:cubicBezTo>
                      <a:pt x="434" y="1270"/>
                      <a:pt x="434" y="1270"/>
                      <a:pt x="434" y="1270"/>
                    </a:cubicBezTo>
                    <a:lnTo>
                      <a:pt x="434" y="1270"/>
                    </a:lnTo>
                    <a:cubicBezTo>
                      <a:pt x="434" y="1240"/>
                      <a:pt x="434" y="1240"/>
                      <a:pt x="434" y="1240"/>
                    </a:cubicBezTo>
                    <a:cubicBezTo>
                      <a:pt x="434" y="1240"/>
                      <a:pt x="434" y="1240"/>
                      <a:pt x="434" y="1209"/>
                    </a:cubicBezTo>
                    <a:lnTo>
                      <a:pt x="434" y="1209"/>
                    </a:lnTo>
                    <a:lnTo>
                      <a:pt x="434" y="1177"/>
                    </a:lnTo>
                    <a:cubicBezTo>
                      <a:pt x="434" y="1146"/>
                      <a:pt x="465" y="1146"/>
                      <a:pt x="465" y="1146"/>
                    </a:cubicBezTo>
                    <a:cubicBezTo>
                      <a:pt x="465" y="1146"/>
                      <a:pt x="465" y="1146"/>
                      <a:pt x="496" y="1146"/>
                    </a:cubicBezTo>
                    <a:cubicBezTo>
                      <a:pt x="496" y="1177"/>
                      <a:pt x="526" y="1177"/>
                      <a:pt x="526" y="1177"/>
                    </a:cubicBezTo>
                    <a:lnTo>
                      <a:pt x="558" y="1177"/>
                    </a:lnTo>
                    <a:lnTo>
                      <a:pt x="558" y="1177"/>
                    </a:lnTo>
                    <a:lnTo>
                      <a:pt x="589" y="1146"/>
                    </a:lnTo>
                    <a:lnTo>
                      <a:pt x="589" y="1146"/>
                    </a:lnTo>
                    <a:lnTo>
                      <a:pt x="589" y="1146"/>
                    </a:lnTo>
                    <a:cubicBezTo>
                      <a:pt x="589" y="1146"/>
                      <a:pt x="589" y="1146"/>
                      <a:pt x="589" y="1116"/>
                    </a:cubicBezTo>
                    <a:lnTo>
                      <a:pt x="589" y="1116"/>
                    </a:lnTo>
                    <a:lnTo>
                      <a:pt x="589" y="1085"/>
                    </a:lnTo>
                    <a:cubicBezTo>
                      <a:pt x="589" y="1085"/>
                      <a:pt x="589" y="1085"/>
                      <a:pt x="589" y="1053"/>
                    </a:cubicBezTo>
                    <a:cubicBezTo>
                      <a:pt x="434" y="929"/>
                      <a:pt x="434" y="929"/>
                      <a:pt x="434" y="929"/>
                    </a:cubicBezTo>
                    <a:cubicBezTo>
                      <a:pt x="620" y="1022"/>
                      <a:pt x="620" y="1022"/>
                      <a:pt x="620" y="1022"/>
                    </a:cubicBezTo>
                    <a:lnTo>
                      <a:pt x="650" y="1022"/>
                    </a:lnTo>
                    <a:cubicBezTo>
                      <a:pt x="650" y="1022"/>
                      <a:pt x="713" y="1022"/>
                      <a:pt x="744" y="1022"/>
                    </a:cubicBezTo>
                    <a:lnTo>
                      <a:pt x="774" y="1022"/>
                    </a:lnTo>
                    <a:cubicBezTo>
                      <a:pt x="806" y="992"/>
                      <a:pt x="837" y="992"/>
                      <a:pt x="837" y="992"/>
                    </a:cubicBezTo>
                    <a:lnTo>
                      <a:pt x="837" y="992"/>
                    </a:lnTo>
                    <a:lnTo>
                      <a:pt x="868" y="961"/>
                    </a:lnTo>
                    <a:cubicBezTo>
                      <a:pt x="868" y="961"/>
                      <a:pt x="868" y="929"/>
                      <a:pt x="898" y="929"/>
                    </a:cubicBezTo>
                    <a:cubicBezTo>
                      <a:pt x="868" y="929"/>
                      <a:pt x="868" y="898"/>
                      <a:pt x="868" y="898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37"/>
              <p:cNvSpPr/>
              <p:nvPr/>
            </p:nvSpPr>
            <p:spPr>
              <a:xfrm>
                <a:off x="2508250" y="3352800"/>
                <a:ext cx="77788" cy="100013"/>
              </a:xfrm>
              <a:custGeom>
                <a:rect b="b" l="l" r="r" t="t"/>
                <a:pathLst>
                  <a:path extrusionOk="0" h="279" w="218">
                    <a:moveTo>
                      <a:pt x="217" y="124"/>
                    </a:moveTo>
                    <a:lnTo>
                      <a:pt x="217" y="124"/>
                    </a:lnTo>
                    <a:cubicBezTo>
                      <a:pt x="185" y="124"/>
                      <a:pt x="185" y="124"/>
                      <a:pt x="155" y="93"/>
                    </a:cubicBezTo>
                    <a:lnTo>
                      <a:pt x="155" y="93"/>
                    </a:lnTo>
                    <a:cubicBezTo>
                      <a:pt x="155" y="93"/>
                      <a:pt x="124" y="93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6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124"/>
                    </a:lnTo>
                    <a:cubicBezTo>
                      <a:pt x="0" y="155"/>
                      <a:pt x="0" y="155"/>
                      <a:pt x="0" y="185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17"/>
                      <a:pt x="31" y="248"/>
                    </a:cubicBezTo>
                    <a:lnTo>
                      <a:pt x="31" y="248"/>
                    </a:lnTo>
                    <a:cubicBezTo>
                      <a:pt x="31" y="248"/>
                      <a:pt x="61" y="248"/>
                      <a:pt x="61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cubicBezTo>
                      <a:pt x="124" y="278"/>
                      <a:pt x="124" y="278"/>
                      <a:pt x="124" y="278"/>
                    </a:cubicBezTo>
                    <a:cubicBezTo>
                      <a:pt x="155" y="278"/>
                      <a:pt x="155" y="278"/>
                      <a:pt x="155" y="278"/>
                    </a:cubicBezTo>
                    <a:lnTo>
                      <a:pt x="185" y="278"/>
                    </a:lnTo>
                    <a:lnTo>
                      <a:pt x="185" y="278"/>
                    </a:lnTo>
                    <a:cubicBezTo>
                      <a:pt x="185" y="248"/>
                      <a:pt x="217" y="248"/>
                      <a:pt x="217" y="248"/>
                    </a:cubicBezTo>
                    <a:lnTo>
                      <a:pt x="217" y="217"/>
                    </a:lnTo>
                    <a:lnTo>
                      <a:pt x="217" y="217"/>
                    </a:lnTo>
                    <a:lnTo>
                      <a:pt x="217" y="185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217" y="124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37"/>
              <p:cNvSpPr/>
              <p:nvPr/>
            </p:nvSpPr>
            <p:spPr>
              <a:xfrm>
                <a:off x="2430463" y="3106738"/>
                <a:ext cx="144462" cy="168275"/>
              </a:xfrm>
              <a:custGeom>
                <a:rect b="b" l="l" r="r" t="t"/>
                <a:pathLst>
                  <a:path extrusionOk="0" h="467" w="403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4"/>
                    </a:lnTo>
                    <a:lnTo>
                      <a:pt x="186" y="94"/>
                    </a:lnTo>
                    <a:cubicBezTo>
                      <a:pt x="186" y="94"/>
                      <a:pt x="186" y="94"/>
                      <a:pt x="186" y="63"/>
                    </a:cubicBezTo>
                    <a:lnTo>
                      <a:pt x="186" y="63"/>
                    </a:lnTo>
                    <a:cubicBezTo>
                      <a:pt x="186" y="63"/>
                      <a:pt x="186" y="32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93" y="0"/>
                    </a:lnTo>
                    <a:cubicBezTo>
                      <a:pt x="62" y="0"/>
                      <a:pt x="30" y="0"/>
                      <a:pt x="30" y="0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63"/>
                      <a:pt x="0" y="63"/>
                      <a:pt x="0" y="63"/>
                    </a:cubicBezTo>
                    <a:cubicBezTo>
                      <a:pt x="0" y="63"/>
                      <a:pt x="0" y="63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0" y="187"/>
                      <a:pt x="30" y="187"/>
                      <a:pt x="30" y="187"/>
                    </a:cubicBezTo>
                    <a:cubicBezTo>
                      <a:pt x="30" y="187"/>
                      <a:pt x="30" y="187"/>
                      <a:pt x="62" y="218"/>
                    </a:cubicBez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cubicBezTo>
                      <a:pt x="93" y="218"/>
                      <a:pt x="93" y="218"/>
                      <a:pt x="93" y="218"/>
                    </a:cubicBez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24" y="248"/>
                      <a:pt x="124" y="280"/>
                      <a:pt x="154" y="280"/>
                    </a:cubicBezTo>
                    <a:lnTo>
                      <a:pt x="186" y="280"/>
                    </a:lnTo>
                    <a:lnTo>
                      <a:pt x="186" y="311"/>
                    </a:lnTo>
                    <a:cubicBezTo>
                      <a:pt x="217" y="311"/>
                      <a:pt x="217" y="311"/>
                      <a:pt x="217" y="311"/>
                    </a:cubicBezTo>
                    <a:lnTo>
                      <a:pt x="217" y="311"/>
                    </a:lnTo>
                    <a:cubicBezTo>
                      <a:pt x="248" y="311"/>
                      <a:pt x="248" y="311"/>
                      <a:pt x="248" y="311"/>
                    </a:cubicBezTo>
                    <a:lnTo>
                      <a:pt x="248" y="311"/>
                    </a:lnTo>
                    <a:cubicBezTo>
                      <a:pt x="248" y="311"/>
                      <a:pt x="248" y="342"/>
                      <a:pt x="278" y="342"/>
                    </a:cubicBezTo>
                    <a:cubicBezTo>
                      <a:pt x="278" y="342"/>
                      <a:pt x="278" y="342"/>
                      <a:pt x="278" y="372"/>
                    </a:cubicBezTo>
                    <a:cubicBezTo>
                      <a:pt x="278" y="372"/>
                      <a:pt x="278" y="372"/>
                      <a:pt x="248" y="404"/>
                    </a:cubicBezTo>
                    <a:lnTo>
                      <a:pt x="248" y="404"/>
                    </a:lnTo>
                    <a:lnTo>
                      <a:pt x="248" y="404"/>
                    </a:lnTo>
                    <a:cubicBezTo>
                      <a:pt x="248" y="435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cubicBezTo>
                      <a:pt x="248" y="466"/>
                      <a:pt x="248" y="466"/>
                      <a:pt x="248" y="466"/>
                    </a:cubicBezTo>
                    <a:lnTo>
                      <a:pt x="248" y="466"/>
                    </a:lnTo>
                    <a:lnTo>
                      <a:pt x="248" y="466"/>
                    </a:lnTo>
                    <a:cubicBezTo>
                      <a:pt x="278" y="466"/>
                      <a:pt x="278" y="466"/>
                      <a:pt x="278" y="466"/>
                    </a:cubicBezTo>
                    <a:lnTo>
                      <a:pt x="278" y="466"/>
                    </a:lnTo>
                    <a:cubicBezTo>
                      <a:pt x="310" y="466"/>
                      <a:pt x="310" y="466"/>
                      <a:pt x="310" y="466"/>
                    </a:cubicBezTo>
                    <a:cubicBezTo>
                      <a:pt x="341" y="466"/>
                      <a:pt x="341" y="466"/>
                      <a:pt x="341" y="466"/>
                    </a:cubicBez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cubicBezTo>
                      <a:pt x="372" y="404"/>
                      <a:pt x="372" y="404"/>
                      <a:pt x="372" y="404"/>
                    </a:cubicBezTo>
                    <a:lnTo>
                      <a:pt x="372" y="404"/>
                    </a:lnTo>
                    <a:lnTo>
                      <a:pt x="372" y="404"/>
                    </a:lnTo>
                    <a:lnTo>
                      <a:pt x="372" y="372"/>
                    </a:lnTo>
                    <a:cubicBezTo>
                      <a:pt x="372" y="372"/>
                      <a:pt x="372" y="342"/>
                      <a:pt x="402" y="342"/>
                    </a:cubicBez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372" y="311"/>
                    </a:lnTo>
                    <a:cubicBezTo>
                      <a:pt x="372" y="311"/>
                      <a:pt x="372" y="311"/>
                      <a:pt x="341" y="280"/>
                    </a:cubicBezTo>
                    <a:cubicBezTo>
                      <a:pt x="341" y="280"/>
                      <a:pt x="341" y="280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18"/>
                      <a:pt x="341" y="218"/>
                      <a:pt x="341" y="218"/>
                    </a:cubicBezTo>
                    <a:lnTo>
                      <a:pt x="341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278" y="18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cubicBezTo>
                      <a:pt x="278" y="187"/>
                      <a:pt x="278" y="187"/>
                      <a:pt x="248" y="187"/>
                    </a:cubicBezTo>
                    <a:lnTo>
                      <a:pt x="248" y="187"/>
                    </a:lnTo>
                    <a:cubicBezTo>
                      <a:pt x="217" y="187"/>
                      <a:pt x="217" y="187"/>
                      <a:pt x="217" y="156"/>
                    </a:cubicBezTo>
                    <a:lnTo>
                      <a:pt x="217" y="156"/>
                    </a:lnTo>
                    <a:lnTo>
                      <a:pt x="217" y="156"/>
                    </a:lnTo>
                    <a:lnTo>
                      <a:pt x="186" y="156"/>
                    </a:lnTo>
                    <a:cubicBezTo>
                      <a:pt x="186" y="156"/>
                      <a:pt x="186" y="156"/>
                      <a:pt x="186" y="124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37"/>
              <p:cNvSpPr/>
              <p:nvPr/>
            </p:nvSpPr>
            <p:spPr>
              <a:xfrm>
                <a:off x="2062163" y="2627313"/>
                <a:ext cx="100012" cy="123825"/>
              </a:xfrm>
              <a:custGeom>
                <a:rect b="b" l="l" r="r" t="t"/>
                <a:pathLst>
                  <a:path extrusionOk="0" h="342" w="280">
                    <a:moveTo>
                      <a:pt x="62" y="186"/>
                    </a:moveTo>
                    <a:lnTo>
                      <a:pt x="62" y="186"/>
                    </a:lnTo>
                    <a:cubicBezTo>
                      <a:pt x="62" y="217"/>
                      <a:pt x="62" y="217"/>
                      <a:pt x="62" y="248"/>
                    </a:cubicBezTo>
                    <a:lnTo>
                      <a:pt x="62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cubicBezTo>
                      <a:pt x="62" y="310"/>
                      <a:pt x="62" y="341"/>
                      <a:pt x="62" y="341"/>
                    </a:cubicBezTo>
                    <a:lnTo>
                      <a:pt x="62" y="341"/>
                    </a:lnTo>
                    <a:cubicBezTo>
                      <a:pt x="62" y="341"/>
                      <a:pt x="62" y="341"/>
                      <a:pt x="92" y="341"/>
                    </a:cubicBezTo>
                    <a:cubicBezTo>
                      <a:pt x="92" y="310"/>
                      <a:pt x="92" y="279"/>
                      <a:pt x="124" y="248"/>
                    </a:cubicBezTo>
                    <a:cubicBezTo>
                      <a:pt x="124" y="217"/>
                      <a:pt x="155" y="217"/>
                      <a:pt x="186" y="186"/>
                    </a:cubicBezTo>
                    <a:cubicBezTo>
                      <a:pt x="217" y="186"/>
                      <a:pt x="217" y="186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7" y="62"/>
                      <a:pt x="217" y="93"/>
                      <a:pt x="217" y="93"/>
                    </a:cubicBezTo>
                    <a:cubicBezTo>
                      <a:pt x="217" y="93"/>
                      <a:pt x="186" y="93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55" y="62"/>
                    </a:cubicBezTo>
                    <a:lnTo>
                      <a:pt x="155" y="62"/>
                    </a:lnTo>
                    <a:cubicBezTo>
                      <a:pt x="155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0" y="124"/>
                      <a:pt x="0" y="155"/>
                    </a:cubicBezTo>
                    <a:cubicBezTo>
                      <a:pt x="0" y="155"/>
                      <a:pt x="0" y="155"/>
                      <a:pt x="0" y="186"/>
                    </a:cubicBezTo>
                    <a:lnTo>
                      <a:pt x="0" y="186"/>
                    </a:lnTo>
                    <a:lnTo>
                      <a:pt x="31" y="186"/>
                    </a:lnTo>
                    <a:cubicBezTo>
                      <a:pt x="31" y="155"/>
                      <a:pt x="31" y="186"/>
                      <a:pt x="62" y="186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37"/>
              <p:cNvSpPr/>
              <p:nvPr/>
            </p:nvSpPr>
            <p:spPr>
              <a:xfrm>
                <a:off x="2106613" y="2393950"/>
                <a:ext cx="201612" cy="312738"/>
              </a:xfrm>
              <a:custGeom>
                <a:rect b="b" l="l" r="r" t="t"/>
                <a:pathLst>
                  <a:path extrusionOk="0" h="869" w="558">
                    <a:moveTo>
                      <a:pt x="31" y="248"/>
                    </a:moveTo>
                    <a:lnTo>
                      <a:pt x="31" y="248"/>
                    </a:lnTo>
                    <a:lnTo>
                      <a:pt x="62" y="310"/>
                    </a:lnTo>
                    <a:cubicBezTo>
                      <a:pt x="93" y="341"/>
                      <a:pt x="62" y="372"/>
                      <a:pt x="62" y="372"/>
                    </a:cubicBez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34"/>
                    </a:lnTo>
                    <a:lnTo>
                      <a:pt x="62" y="434"/>
                    </a:lnTo>
                    <a:cubicBezTo>
                      <a:pt x="93" y="465"/>
                      <a:pt x="62" y="496"/>
                      <a:pt x="62" y="496"/>
                    </a:cubicBezTo>
                    <a:lnTo>
                      <a:pt x="62" y="496"/>
                    </a:lnTo>
                    <a:cubicBezTo>
                      <a:pt x="62" y="527"/>
                      <a:pt x="62" y="527"/>
                      <a:pt x="62" y="527"/>
                    </a:cubicBezTo>
                    <a:cubicBezTo>
                      <a:pt x="62" y="558"/>
                      <a:pt x="31" y="558"/>
                      <a:pt x="31" y="558"/>
                    </a:cubicBezTo>
                    <a:cubicBezTo>
                      <a:pt x="31" y="558"/>
                      <a:pt x="31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31" y="620"/>
                      <a:pt x="31" y="651"/>
                      <a:pt x="31" y="651"/>
                    </a:cubicBezTo>
                    <a:cubicBezTo>
                      <a:pt x="31" y="651"/>
                      <a:pt x="31" y="651"/>
                      <a:pt x="62" y="651"/>
                    </a:cubicBezTo>
                    <a:lnTo>
                      <a:pt x="62" y="651"/>
                    </a:lnTo>
                    <a:cubicBezTo>
                      <a:pt x="62" y="651"/>
                      <a:pt x="62" y="651"/>
                      <a:pt x="62" y="682"/>
                    </a:cubicBezTo>
                    <a:lnTo>
                      <a:pt x="62" y="682"/>
                    </a:lnTo>
                    <a:lnTo>
                      <a:pt x="93" y="682"/>
                    </a:lnTo>
                    <a:cubicBezTo>
                      <a:pt x="93" y="651"/>
                      <a:pt x="93" y="651"/>
                      <a:pt x="93" y="651"/>
                    </a:cubicBezTo>
                    <a:cubicBezTo>
                      <a:pt x="124" y="651"/>
                      <a:pt x="124" y="651"/>
                      <a:pt x="124" y="651"/>
                    </a:cubicBezTo>
                    <a:lnTo>
                      <a:pt x="124" y="651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cubicBezTo>
                      <a:pt x="185" y="682"/>
                      <a:pt x="185" y="682"/>
                      <a:pt x="185" y="682"/>
                    </a:cubicBezTo>
                    <a:lnTo>
                      <a:pt x="185" y="682"/>
                    </a:lnTo>
                    <a:cubicBezTo>
                      <a:pt x="185" y="713"/>
                      <a:pt x="185" y="713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lnTo>
                      <a:pt x="217" y="744"/>
                    </a:lnTo>
                    <a:cubicBezTo>
                      <a:pt x="248" y="744"/>
                      <a:pt x="248" y="775"/>
                      <a:pt x="248" y="775"/>
                    </a:cubicBezTo>
                    <a:cubicBezTo>
                      <a:pt x="279" y="775"/>
                      <a:pt x="279" y="775"/>
                      <a:pt x="279" y="775"/>
                    </a:cubicBezTo>
                    <a:lnTo>
                      <a:pt x="279" y="775"/>
                    </a:lnTo>
                    <a:cubicBezTo>
                      <a:pt x="279" y="806"/>
                      <a:pt x="279" y="806"/>
                      <a:pt x="279" y="806"/>
                    </a:cubicBezTo>
                    <a:cubicBezTo>
                      <a:pt x="309" y="806"/>
                      <a:pt x="309" y="837"/>
                      <a:pt x="309" y="837"/>
                    </a:cubicBez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cubicBezTo>
                      <a:pt x="341" y="837"/>
                      <a:pt x="341" y="837"/>
                      <a:pt x="341" y="837"/>
                    </a:cubicBezTo>
                    <a:lnTo>
                      <a:pt x="341" y="837"/>
                    </a:lnTo>
                    <a:cubicBezTo>
                      <a:pt x="372" y="837"/>
                      <a:pt x="372" y="837"/>
                      <a:pt x="372" y="837"/>
                    </a:cubicBezTo>
                    <a:lnTo>
                      <a:pt x="403" y="837"/>
                    </a:lnTo>
                    <a:cubicBezTo>
                      <a:pt x="433" y="837"/>
                      <a:pt x="433" y="837"/>
                      <a:pt x="433" y="837"/>
                    </a:cubicBezTo>
                    <a:cubicBezTo>
                      <a:pt x="433" y="837"/>
                      <a:pt x="433" y="868"/>
                      <a:pt x="465" y="868"/>
                    </a:cubicBezTo>
                    <a:cubicBezTo>
                      <a:pt x="465" y="837"/>
                      <a:pt x="465" y="806"/>
                      <a:pt x="465" y="775"/>
                    </a:cubicBezTo>
                    <a:cubicBezTo>
                      <a:pt x="465" y="775"/>
                      <a:pt x="433" y="775"/>
                      <a:pt x="433" y="744"/>
                    </a:cubicBezTo>
                    <a:cubicBezTo>
                      <a:pt x="433" y="744"/>
                      <a:pt x="433" y="744"/>
                      <a:pt x="433" y="713"/>
                    </a:cubicBezTo>
                    <a:lnTo>
                      <a:pt x="433" y="713"/>
                    </a:lnTo>
                    <a:lnTo>
                      <a:pt x="433" y="713"/>
                    </a:lnTo>
                    <a:lnTo>
                      <a:pt x="433" y="713"/>
                    </a:lnTo>
                    <a:cubicBezTo>
                      <a:pt x="433" y="682"/>
                      <a:pt x="433" y="682"/>
                      <a:pt x="433" y="682"/>
                    </a:cubicBezTo>
                    <a:lnTo>
                      <a:pt x="433" y="682"/>
                    </a:lnTo>
                    <a:lnTo>
                      <a:pt x="433" y="682"/>
                    </a:lnTo>
                    <a:lnTo>
                      <a:pt x="433" y="651"/>
                    </a:lnTo>
                    <a:lnTo>
                      <a:pt x="433" y="651"/>
                    </a:lnTo>
                    <a:lnTo>
                      <a:pt x="433" y="651"/>
                    </a:lnTo>
                    <a:cubicBezTo>
                      <a:pt x="433" y="620"/>
                      <a:pt x="433" y="620"/>
                      <a:pt x="433" y="620"/>
                    </a:cubicBezTo>
                    <a:cubicBezTo>
                      <a:pt x="433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58"/>
                      <a:pt x="465" y="558"/>
                      <a:pt x="496" y="589"/>
                    </a:cubicBezTo>
                    <a:lnTo>
                      <a:pt x="496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cubicBezTo>
                      <a:pt x="527" y="558"/>
                      <a:pt x="557" y="558"/>
                      <a:pt x="557" y="558"/>
                    </a:cubicBez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27"/>
                    </a:lnTo>
                    <a:lnTo>
                      <a:pt x="557" y="527"/>
                    </a:lnTo>
                    <a:lnTo>
                      <a:pt x="557" y="496"/>
                    </a:lnTo>
                    <a:lnTo>
                      <a:pt x="557" y="496"/>
                    </a:lnTo>
                    <a:cubicBezTo>
                      <a:pt x="557" y="465"/>
                      <a:pt x="557" y="434"/>
                      <a:pt x="557" y="434"/>
                    </a:cubicBez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372"/>
                    </a:lnTo>
                    <a:lnTo>
                      <a:pt x="557" y="372"/>
                    </a:lnTo>
                    <a:lnTo>
                      <a:pt x="557" y="372"/>
                    </a:lnTo>
                    <a:cubicBezTo>
                      <a:pt x="557" y="341"/>
                      <a:pt x="557" y="341"/>
                      <a:pt x="557" y="341"/>
                    </a:cubicBezTo>
                    <a:cubicBezTo>
                      <a:pt x="557" y="341"/>
                      <a:pt x="557" y="341"/>
                      <a:pt x="527" y="341"/>
                    </a:cubicBezTo>
                    <a:lnTo>
                      <a:pt x="527" y="341"/>
                    </a:lnTo>
                    <a:lnTo>
                      <a:pt x="527" y="341"/>
                    </a:lnTo>
                    <a:lnTo>
                      <a:pt x="527" y="341"/>
                    </a:lnTo>
                    <a:cubicBezTo>
                      <a:pt x="496" y="341"/>
                      <a:pt x="496" y="341"/>
                      <a:pt x="496" y="341"/>
                    </a:cubicBezTo>
                    <a:lnTo>
                      <a:pt x="496" y="341"/>
                    </a:lnTo>
                    <a:cubicBezTo>
                      <a:pt x="465" y="341"/>
                      <a:pt x="465" y="341"/>
                      <a:pt x="465" y="341"/>
                    </a:cubicBezTo>
                    <a:cubicBezTo>
                      <a:pt x="465" y="341"/>
                      <a:pt x="465" y="341"/>
                      <a:pt x="465" y="310"/>
                    </a:cubicBezTo>
                    <a:cubicBezTo>
                      <a:pt x="465" y="310"/>
                      <a:pt x="465" y="310"/>
                      <a:pt x="433" y="310"/>
                    </a:cubicBezTo>
                    <a:lnTo>
                      <a:pt x="433" y="280"/>
                    </a:lnTo>
                    <a:lnTo>
                      <a:pt x="403" y="280"/>
                    </a:lnTo>
                    <a:lnTo>
                      <a:pt x="403" y="280"/>
                    </a:lnTo>
                    <a:lnTo>
                      <a:pt x="372" y="310"/>
                    </a:lnTo>
                    <a:cubicBezTo>
                      <a:pt x="341" y="310"/>
                      <a:pt x="341" y="280"/>
                      <a:pt x="341" y="280"/>
                    </a:cubicBezTo>
                    <a:cubicBezTo>
                      <a:pt x="309" y="280"/>
                      <a:pt x="309" y="280"/>
                      <a:pt x="309" y="248"/>
                    </a:cubicBezTo>
                    <a:cubicBezTo>
                      <a:pt x="309" y="248"/>
                      <a:pt x="279" y="248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cubicBezTo>
                      <a:pt x="279" y="217"/>
                      <a:pt x="279" y="217"/>
                      <a:pt x="309" y="217"/>
                    </a:cubicBezTo>
                    <a:cubicBezTo>
                      <a:pt x="309" y="186"/>
                      <a:pt x="309" y="186"/>
                      <a:pt x="309" y="186"/>
                    </a:cubicBezTo>
                    <a:cubicBezTo>
                      <a:pt x="279" y="186"/>
                      <a:pt x="279" y="186"/>
                      <a:pt x="279" y="156"/>
                    </a:cubicBezTo>
                    <a:lnTo>
                      <a:pt x="279" y="156"/>
                    </a:lnTo>
                    <a:lnTo>
                      <a:pt x="279" y="156"/>
                    </a:lnTo>
                    <a:lnTo>
                      <a:pt x="279" y="156"/>
                    </a:lnTo>
                    <a:cubicBezTo>
                      <a:pt x="248" y="156"/>
                      <a:pt x="248" y="124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48" y="93"/>
                      <a:pt x="248" y="93"/>
                      <a:pt x="279" y="93"/>
                    </a:cubicBezTo>
                    <a:lnTo>
                      <a:pt x="279" y="62"/>
                    </a:lnTo>
                    <a:cubicBezTo>
                      <a:pt x="279" y="62"/>
                      <a:pt x="279" y="32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5" y="32"/>
                      <a:pt x="185" y="32"/>
                      <a:pt x="185" y="32"/>
                    </a:cubicBezTo>
                    <a:lnTo>
                      <a:pt x="185" y="32"/>
                    </a:lnTo>
                    <a:lnTo>
                      <a:pt x="185" y="62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124"/>
                      <a:pt x="155" y="124"/>
                      <a:pt x="155" y="156"/>
                    </a:cubicBezTo>
                    <a:lnTo>
                      <a:pt x="124" y="156"/>
                    </a:lnTo>
                    <a:cubicBezTo>
                      <a:pt x="93" y="156"/>
                      <a:pt x="93" y="156"/>
                      <a:pt x="93" y="186"/>
                    </a:cubicBezTo>
                    <a:lnTo>
                      <a:pt x="93" y="186"/>
                    </a:lnTo>
                    <a:lnTo>
                      <a:pt x="93" y="186"/>
                    </a:lnTo>
                    <a:lnTo>
                      <a:pt x="93" y="186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cubicBezTo>
                      <a:pt x="93" y="248"/>
                      <a:pt x="62" y="248"/>
                      <a:pt x="62" y="248"/>
                    </a:cubicBezTo>
                    <a:cubicBezTo>
                      <a:pt x="62" y="248"/>
                      <a:pt x="62" y="248"/>
                      <a:pt x="31" y="248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37"/>
              <p:cNvSpPr/>
              <p:nvPr/>
            </p:nvSpPr>
            <p:spPr>
              <a:xfrm>
                <a:off x="2228850" y="2393950"/>
                <a:ext cx="223838" cy="223838"/>
              </a:xfrm>
              <a:custGeom>
                <a:rect b="b" l="l" r="r" t="t"/>
                <a:pathLst>
                  <a:path extrusionOk="0" h="621" w="621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93"/>
                      <a:pt x="62" y="124"/>
                      <a:pt x="62" y="124"/>
                    </a:cubicBezTo>
                    <a:lnTo>
                      <a:pt x="31" y="156"/>
                    </a:lnTo>
                    <a:lnTo>
                      <a:pt x="0" y="156"/>
                    </a:lnTo>
                    <a:cubicBezTo>
                      <a:pt x="0" y="156"/>
                      <a:pt x="0" y="156"/>
                      <a:pt x="0" y="124"/>
                    </a:cubicBez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cubicBezTo>
                      <a:pt x="62" y="217"/>
                      <a:pt x="62" y="217"/>
                      <a:pt x="62" y="217"/>
                    </a:cubicBezTo>
                    <a:cubicBezTo>
                      <a:pt x="62" y="217"/>
                      <a:pt x="92" y="217"/>
                      <a:pt x="92" y="248"/>
                    </a:cubicBezTo>
                    <a:lnTo>
                      <a:pt x="92" y="248"/>
                    </a:lnTo>
                    <a:cubicBezTo>
                      <a:pt x="124" y="248"/>
                      <a:pt x="15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lnTo>
                      <a:pt x="155" y="280"/>
                    </a:lnTo>
                    <a:lnTo>
                      <a:pt x="186" y="280"/>
                    </a:lnTo>
                    <a:lnTo>
                      <a:pt x="186" y="280"/>
                    </a:lnTo>
                    <a:lnTo>
                      <a:pt x="186" y="280"/>
                    </a:lnTo>
                    <a:cubicBezTo>
                      <a:pt x="216" y="280"/>
                      <a:pt x="216" y="280"/>
                      <a:pt x="216" y="280"/>
                    </a:cubicBezTo>
                    <a:cubicBezTo>
                      <a:pt x="216" y="280"/>
                      <a:pt x="216" y="280"/>
                      <a:pt x="248" y="280"/>
                    </a:cubicBezTo>
                    <a:lnTo>
                      <a:pt x="248" y="280"/>
                    </a:lnTo>
                    <a:lnTo>
                      <a:pt x="248" y="280"/>
                    </a:lnTo>
                    <a:cubicBezTo>
                      <a:pt x="248" y="280"/>
                      <a:pt x="279" y="280"/>
                      <a:pt x="279" y="310"/>
                    </a:cubicBezTo>
                    <a:lnTo>
                      <a:pt x="279" y="310"/>
                    </a:lnTo>
                    <a:cubicBezTo>
                      <a:pt x="279" y="341"/>
                      <a:pt x="279" y="341"/>
                      <a:pt x="279" y="341"/>
                    </a:cubicBezTo>
                    <a:lnTo>
                      <a:pt x="279" y="341"/>
                    </a:lnTo>
                    <a:cubicBezTo>
                      <a:pt x="279" y="372"/>
                      <a:pt x="248" y="372"/>
                      <a:pt x="248" y="372"/>
                    </a:cubicBezTo>
                    <a:lnTo>
                      <a:pt x="248" y="372"/>
                    </a:lnTo>
                    <a:lnTo>
                      <a:pt x="248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79" y="434"/>
                      <a:pt x="279" y="465"/>
                    </a:cubicBezTo>
                    <a:lnTo>
                      <a:pt x="279" y="465"/>
                    </a:lnTo>
                    <a:cubicBezTo>
                      <a:pt x="279" y="496"/>
                      <a:pt x="279" y="496"/>
                      <a:pt x="279" y="496"/>
                    </a:cubicBez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58"/>
                      <a:pt x="279" y="558"/>
                      <a:pt x="279" y="558"/>
                    </a:cubicBezTo>
                    <a:cubicBezTo>
                      <a:pt x="279" y="558"/>
                      <a:pt x="279" y="558"/>
                      <a:pt x="279" y="589"/>
                    </a:cubicBezTo>
                    <a:lnTo>
                      <a:pt x="279" y="589"/>
                    </a:lnTo>
                    <a:lnTo>
                      <a:pt x="279" y="589"/>
                    </a:lnTo>
                    <a:cubicBezTo>
                      <a:pt x="310" y="589"/>
                      <a:pt x="310" y="589"/>
                      <a:pt x="310" y="620"/>
                    </a:cubicBez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cubicBezTo>
                      <a:pt x="403" y="589"/>
                      <a:pt x="403" y="589"/>
                      <a:pt x="403" y="589"/>
                    </a:cubicBezTo>
                    <a:lnTo>
                      <a:pt x="403" y="589"/>
                    </a:lnTo>
                    <a:cubicBezTo>
                      <a:pt x="434" y="589"/>
                      <a:pt x="434" y="589"/>
                      <a:pt x="434" y="558"/>
                    </a:cubicBezTo>
                    <a:cubicBezTo>
                      <a:pt x="434" y="558"/>
                      <a:pt x="403" y="558"/>
                      <a:pt x="403" y="527"/>
                    </a:cubicBezTo>
                    <a:lnTo>
                      <a:pt x="403" y="527"/>
                    </a:lnTo>
                    <a:cubicBezTo>
                      <a:pt x="403" y="527"/>
                      <a:pt x="403" y="527"/>
                      <a:pt x="403" y="496"/>
                    </a:cubicBezTo>
                    <a:lnTo>
                      <a:pt x="403" y="496"/>
                    </a:lnTo>
                    <a:cubicBezTo>
                      <a:pt x="403" y="496"/>
                      <a:pt x="403" y="496"/>
                      <a:pt x="403" y="465"/>
                    </a:cubicBezTo>
                    <a:lnTo>
                      <a:pt x="403" y="465"/>
                    </a:lnTo>
                    <a:cubicBezTo>
                      <a:pt x="403" y="465"/>
                      <a:pt x="372" y="465"/>
                      <a:pt x="372" y="434"/>
                    </a:cubicBezTo>
                    <a:lnTo>
                      <a:pt x="372" y="434"/>
                    </a:lnTo>
                    <a:lnTo>
                      <a:pt x="403" y="434"/>
                    </a:lnTo>
                    <a:cubicBezTo>
                      <a:pt x="403" y="403"/>
                      <a:pt x="403" y="403"/>
                      <a:pt x="403" y="403"/>
                    </a:cubicBezTo>
                    <a:lnTo>
                      <a:pt x="403" y="403"/>
                    </a:lnTo>
                    <a:lnTo>
                      <a:pt x="434" y="403"/>
                    </a:lnTo>
                    <a:lnTo>
                      <a:pt x="434" y="403"/>
                    </a:lnTo>
                    <a:cubicBezTo>
                      <a:pt x="434" y="434"/>
                      <a:pt x="434" y="434"/>
                      <a:pt x="434" y="434"/>
                    </a:cubicBezTo>
                    <a:cubicBezTo>
                      <a:pt x="434" y="434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34"/>
                    </a:lnTo>
                    <a:lnTo>
                      <a:pt x="464" y="434"/>
                    </a:lnTo>
                    <a:lnTo>
                      <a:pt x="464" y="434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558" y="434"/>
                    </a:cubicBezTo>
                    <a:lnTo>
                      <a:pt x="558" y="434"/>
                    </a:lnTo>
                    <a:lnTo>
                      <a:pt x="558" y="434"/>
                    </a:lnTo>
                    <a:lnTo>
                      <a:pt x="558" y="434"/>
                    </a:lnTo>
                    <a:cubicBezTo>
                      <a:pt x="55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620" y="403"/>
                    </a:cubicBezTo>
                    <a:cubicBezTo>
                      <a:pt x="58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588" y="372"/>
                    </a:cubicBezTo>
                    <a:lnTo>
                      <a:pt x="588" y="372"/>
                    </a:lnTo>
                    <a:cubicBezTo>
                      <a:pt x="588" y="341"/>
                      <a:pt x="558" y="341"/>
                      <a:pt x="558" y="341"/>
                    </a:cubicBezTo>
                    <a:cubicBezTo>
                      <a:pt x="558" y="341"/>
                      <a:pt x="558" y="341"/>
                      <a:pt x="558" y="310"/>
                    </a:cubicBezTo>
                    <a:lnTo>
                      <a:pt x="558" y="310"/>
                    </a:lnTo>
                    <a:cubicBezTo>
                      <a:pt x="558" y="310"/>
                      <a:pt x="558" y="310"/>
                      <a:pt x="588" y="280"/>
                    </a:cubicBezTo>
                    <a:lnTo>
                      <a:pt x="588" y="280"/>
                    </a:lnTo>
                    <a:lnTo>
                      <a:pt x="588" y="280"/>
                    </a:lnTo>
                    <a:cubicBezTo>
                      <a:pt x="588" y="280"/>
                      <a:pt x="588" y="248"/>
                      <a:pt x="620" y="248"/>
                    </a:cubicBezTo>
                    <a:lnTo>
                      <a:pt x="620" y="217"/>
                    </a:ln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186"/>
                      <a:pt x="588" y="186"/>
                      <a:pt x="588" y="156"/>
                    </a:cubicBezTo>
                    <a:cubicBezTo>
                      <a:pt x="558" y="186"/>
                      <a:pt x="558" y="186"/>
                      <a:pt x="558" y="186"/>
                    </a:cubicBezTo>
                    <a:cubicBezTo>
                      <a:pt x="588" y="124"/>
                      <a:pt x="588" y="124"/>
                      <a:pt x="588" y="124"/>
                    </a:cubicBezTo>
                    <a:lnTo>
                      <a:pt x="588" y="124"/>
                    </a:lnTo>
                    <a:lnTo>
                      <a:pt x="588" y="124"/>
                    </a:lnTo>
                    <a:cubicBezTo>
                      <a:pt x="558" y="124"/>
                      <a:pt x="527" y="93"/>
                      <a:pt x="527" y="93"/>
                    </a:cubicBezTo>
                    <a:cubicBezTo>
                      <a:pt x="496" y="93"/>
                      <a:pt x="496" y="62"/>
                      <a:pt x="496" y="62"/>
                    </a:cubicBezTo>
                    <a:lnTo>
                      <a:pt x="496" y="62"/>
                    </a:lnTo>
                    <a:cubicBezTo>
                      <a:pt x="496" y="62"/>
                      <a:pt x="496" y="62"/>
                      <a:pt x="464" y="62"/>
                    </a:cubicBezTo>
                    <a:lnTo>
                      <a:pt x="464" y="62"/>
                    </a:lnTo>
                    <a:lnTo>
                      <a:pt x="464" y="62"/>
                    </a:lnTo>
                    <a:cubicBezTo>
                      <a:pt x="403" y="93"/>
                      <a:pt x="403" y="93"/>
                      <a:pt x="403" y="93"/>
                    </a:cubicBezTo>
                    <a:lnTo>
                      <a:pt x="403" y="93"/>
                    </a:lnTo>
                    <a:cubicBezTo>
                      <a:pt x="403" y="93"/>
                      <a:pt x="372" y="62"/>
                      <a:pt x="340" y="62"/>
                    </a:cubicBezTo>
                    <a:cubicBezTo>
                      <a:pt x="340" y="62"/>
                      <a:pt x="340" y="62"/>
                      <a:pt x="310" y="62"/>
                    </a:cubicBezTo>
                    <a:lnTo>
                      <a:pt x="310" y="62"/>
                    </a:lnTo>
                    <a:cubicBezTo>
                      <a:pt x="279" y="62"/>
                      <a:pt x="279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6" y="62"/>
                      <a:pt x="216" y="62"/>
                      <a:pt x="216" y="62"/>
                    </a:cubicBezTo>
                    <a:cubicBezTo>
                      <a:pt x="216" y="62"/>
                      <a:pt x="186" y="62"/>
                      <a:pt x="186" y="32"/>
                    </a:cubicBezTo>
                    <a:cubicBezTo>
                      <a:pt x="186" y="32"/>
                      <a:pt x="186" y="32"/>
                      <a:pt x="186" y="0"/>
                    </a:cubicBezTo>
                    <a:cubicBezTo>
                      <a:pt x="186" y="0"/>
                      <a:pt x="155" y="0"/>
                      <a:pt x="124" y="0"/>
                    </a:cubicBezTo>
                    <a:lnTo>
                      <a:pt x="124" y="0"/>
                    </a:lnTo>
                    <a:lnTo>
                      <a:pt x="92" y="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62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37"/>
              <p:cNvSpPr/>
              <p:nvPr/>
            </p:nvSpPr>
            <p:spPr>
              <a:xfrm>
                <a:off x="2486025" y="2605088"/>
                <a:ext cx="1588" cy="1587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37"/>
              <p:cNvSpPr/>
              <p:nvPr/>
            </p:nvSpPr>
            <p:spPr>
              <a:xfrm>
                <a:off x="2452688" y="2471738"/>
                <a:ext cx="66675" cy="134937"/>
              </a:xfrm>
              <a:custGeom>
                <a:rect b="b" l="l" r="r" t="t"/>
                <a:pathLst>
                  <a:path extrusionOk="0" h="373" w="187">
                    <a:moveTo>
                      <a:pt x="31" y="0"/>
                    </a:moveTo>
                    <a:lnTo>
                      <a:pt x="31" y="0"/>
                    </a:lnTo>
                    <a:cubicBezTo>
                      <a:pt x="62" y="31"/>
                      <a:pt x="62" y="31"/>
                      <a:pt x="62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55"/>
                    </a:cubicBezTo>
                    <a:cubicBezTo>
                      <a:pt x="92" y="155"/>
                      <a:pt x="92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lnTo>
                      <a:pt x="62" y="186"/>
                    </a:lnTo>
                    <a:cubicBezTo>
                      <a:pt x="92" y="217"/>
                      <a:pt x="92" y="217"/>
                      <a:pt x="92" y="248"/>
                    </a:cubicBezTo>
                    <a:lnTo>
                      <a:pt x="92" y="248"/>
                    </a:lnTo>
                    <a:lnTo>
                      <a:pt x="92" y="248"/>
                    </a:lnTo>
                    <a:cubicBezTo>
                      <a:pt x="92" y="248"/>
                      <a:pt x="92" y="279"/>
                      <a:pt x="62" y="279"/>
                    </a:cubicBezTo>
                    <a:lnTo>
                      <a:pt x="62" y="279"/>
                    </a:lnTo>
                    <a:cubicBezTo>
                      <a:pt x="62" y="310"/>
                      <a:pt x="92" y="310"/>
                      <a:pt x="92" y="310"/>
                    </a:cubicBezTo>
                    <a:cubicBezTo>
                      <a:pt x="92" y="310"/>
                      <a:pt x="62" y="310"/>
                      <a:pt x="62" y="341"/>
                    </a:cubicBezTo>
                    <a:cubicBezTo>
                      <a:pt x="92" y="341"/>
                      <a:pt x="92" y="372"/>
                      <a:pt x="92" y="372"/>
                    </a:cubicBez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cubicBezTo>
                      <a:pt x="124" y="372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cubicBezTo>
                      <a:pt x="155" y="372"/>
                      <a:pt x="155" y="341"/>
                      <a:pt x="186" y="341"/>
                    </a:cubicBezTo>
                    <a:lnTo>
                      <a:pt x="186" y="341"/>
                    </a:lnTo>
                    <a:lnTo>
                      <a:pt x="186" y="341"/>
                    </a:lnTo>
                    <a:lnTo>
                      <a:pt x="155" y="310"/>
                    </a:lnTo>
                    <a:lnTo>
                      <a:pt x="155" y="310"/>
                    </a:lnTo>
                    <a:lnTo>
                      <a:pt x="155" y="279"/>
                    </a:lnTo>
                    <a:cubicBezTo>
                      <a:pt x="124" y="279"/>
                      <a:pt x="124" y="248"/>
                      <a:pt x="124" y="248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55" y="155"/>
                      <a:pt x="155" y="155"/>
                      <a:pt x="186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92" y="63"/>
                      <a:pt x="92" y="63"/>
                      <a:pt x="92" y="31"/>
                    </a:cubicBezTo>
                    <a:cubicBezTo>
                      <a:pt x="92" y="31"/>
                      <a:pt x="9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37"/>
              <p:cNvSpPr/>
              <p:nvPr/>
            </p:nvSpPr>
            <p:spPr>
              <a:xfrm>
                <a:off x="2519363" y="2527300"/>
                <a:ext cx="100012" cy="66675"/>
              </a:xfrm>
              <a:custGeom>
                <a:rect b="b" l="l" r="r" t="t"/>
                <a:pathLst>
                  <a:path extrusionOk="0" h="187" w="279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93"/>
                      <a:pt x="0" y="93"/>
                      <a:pt x="30" y="93"/>
                    </a:cubicBezTo>
                    <a:lnTo>
                      <a:pt x="30" y="93"/>
                    </a:lnTo>
                    <a:cubicBezTo>
                      <a:pt x="30" y="124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86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217" y="186"/>
                      <a:pt x="217" y="186"/>
                      <a:pt x="217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55"/>
                      <a:pt x="248" y="155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cubicBezTo>
                      <a:pt x="248" y="124"/>
                      <a:pt x="278" y="124"/>
                      <a:pt x="278" y="93"/>
                    </a:cubicBezTo>
                    <a:lnTo>
                      <a:pt x="278" y="93"/>
                    </a:lnTo>
                    <a:lnTo>
                      <a:pt x="278" y="93"/>
                    </a:lnTo>
                    <a:lnTo>
                      <a:pt x="278" y="62"/>
                    </a:ln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31"/>
                      <a:pt x="278" y="31"/>
                      <a:pt x="278" y="31"/>
                    </a:cubicBez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17" y="31"/>
                    </a:ln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30" y="0"/>
                    </a:cubicBezTo>
                    <a:lnTo>
                      <a:pt x="30" y="0"/>
                    </a:lnTo>
                    <a:lnTo>
                      <a:pt x="30" y="31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37"/>
              <p:cNvSpPr/>
              <p:nvPr/>
            </p:nvSpPr>
            <p:spPr>
              <a:xfrm>
                <a:off x="2286000" y="2884488"/>
                <a:ext cx="223838" cy="279400"/>
              </a:xfrm>
              <a:custGeom>
                <a:rect b="b" l="l" r="r" t="t"/>
                <a:pathLst>
                  <a:path extrusionOk="0" h="776" w="621">
                    <a:moveTo>
                      <a:pt x="185" y="62"/>
                    </a:move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lnTo>
                      <a:pt x="185" y="0"/>
                    </a:lnTo>
                    <a:lnTo>
                      <a:pt x="185" y="0"/>
                    </a:lnTo>
                    <a:cubicBezTo>
                      <a:pt x="185" y="0"/>
                      <a:pt x="185" y="0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61" y="62"/>
                    </a:cubicBezTo>
                    <a:lnTo>
                      <a:pt x="61" y="62"/>
                    </a:lnTo>
                    <a:lnTo>
                      <a:pt x="61" y="93"/>
                    </a:lnTo>
                    <a:cubicBezTo>
                      <a:pt x="61" y="93"/>
                      <a:pt x="6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31" y="124"/>
                    </a:cubicBezTo>
                    <a:cubicBezTo>
                      <a:pt x="31" y="124"/>
                      <a:pt x="61" y="124"/>
                      <a:pt x="61" y="154"/>
                    </a:cubicBezTo>
                    <a:lnTo>
                      <a:pt x="61" y="154"/>
                    </a:lnTo>
                    <a:cubicBezTo>
                      <a:pt x="61" y="154"/>
                      <a:pt x="6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41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31" y="371"/>
                    </a:cubicBezTo>
                    <a:cubicBezTo>
                      <a:pt x="31" y="371"/>
                      <a:pt x="31" y="371"/>
                      <a:pt x="31" y="403"/>
                    </a:cubicBezTo>
                    <a:lnTo>
                      <a:pt x="31" y="403"/>
                    </a:lnTo>
                    <a:cubicBezTo>
                      <a:pt x="31" y="403"/>
                      <a:pt x="31" y="403"/>
                      <a:pt x="31" y="434"/>
                    </a:cubicBezTo>
                    <a:lnTo>
                      <a:pt x="31" y="434"/>
                    </a:lnTo>
                    <a:cubicBezTo>
                      <a:pt x="31" y="434"/>
                      <a:pt x="31" y="434"/>
                      <a:pt x="0" y="465"/>
                    </a:cubicBezTo>
                    <a:lnTo>
                      <a:pt x="0" y="465"/>
                    </a:lnTo>
                    <a:lnTo>
                      <a:pt x="0" y="465"/>
                    </a:lnTo>
                    <a:lnTo>
                      <a:pt x="0" y="465"/>
                    </a:lnTo>
                    <a:cubicBezTo>
                      <a:pt x="0" y="495"/>
                      <a:pt x="31" y="495"/>
                      <a:pt x="31" y="495"/>
                    </a:cubicBezTo>
                    <a:cubicBezTo>
                      <a:pt x="31" y="527"/>
                      <a:pt x="31" y="527"/>
                      <a:pt x="31" y="558"/>
                    </a:cubicBezTo>
                    <a:cubicBezTo>
                      <a:pt x="31" y="558"/>
                      <a:pt x="31" y="558"/>
                      <a:pt x="61" y="558"/>
                    </a:cubicBezTo>
                    <a:lnTo>
                      <a:pt x="61" y="558"/>
                    </a:lnTo>
                    <a:lnTo>
                      <a:pt x="61" y="589"/>
                    </a:lnTo>
                    <a:cubicBezTo>
                      <a:pt x="61" y="589"/>
                      <a:pt x="61" y="589"/>
                      <a:pt x="61" y="619"/>
                    </a:cubicBezTo>
                    <a:cubicBezTo>
                      <a:pt x="61" y="619"/>
                      <a:pt x="61" y="619"/>
                      <a:pt x="61" y="651"/>
                    </a:cubicBez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cubicBezTo>
                      <a:pt x="61" y="682"/>
                      <a:pt x="61" y="682"/>
                      <a:pt x="61" y="713"/>
                    </a:cubicBezTo>
                    <a:lnTo>
                      <a:pt x="61" y="713"/>
                    </a:lnTo>
                    <a:cubicBezTo>
                      <a:pt x="93" y="713"/>
                      <a:pt x="93" y="743"/>
                      <a:pt x="93" y="743"/>
                    </a:cubicBez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cubicBezTo>
                      <a:pt x="124" y="775"/>
                      <a:pt x="124" y="743"/>
                      <a:pt x="124" y="743"/>
                    </a:cubicBezTo>
                    <a:cubicBezTo>
                      <a:pt x="124" y="743"/>
                      <a:pt x="124" y="743"/>
                      <a:pt x="155" y="743"/>
                    </a:cubicBezTo>
                    <a:lnTo>
                      <a:pt x="155" y="743"/>
                    </a:lnTo>
                    <a:lnTo>
                      <a:pt x="155" y="743"/>
                    </a:lnTo>
                    <a:cubicBezTo>
                      <a:pt x="185" y="713"/>
                      <a:pt x="185" y="713"/>
                      <a:pt x="185" y="713"/>
                    </a:cubicBezTo>
                    <a:cubicBezTo>
                      <a:pt x="185" y="743"/>
                      <a:pt x="185" y="743"/>
                      <a:pt x="185" y="743"/>
                    </a:cubicBezTo>
                    <a:lnTo>
                      <a:pt x="185" y="743"/>
                    </a:lnTo>
                    <a:cubicBezTo>
                      <a:pt x="185" y="743"/>
                      <a:pt x="185" y="743"/>
                      <a:pt x="217" y="743"/>
                    </a:cubicBez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cubicBezTo>
                      <a:pt x="248" y="743"/>
                      <a:pt x="248" y="743"/>
                      <a:pt x="279" y="743"/>
                    </a:cubicBezTo>
                    <a:cubicBezTo>
                      <a:pt x="279" y="743"/>
                      <a:pt x="279" y="743"/>
                      <a:pt x="309" y="743"/>
                    </a:cubicBezTo>
                    <a:lnTo>
                      <a:pt x="309" y="743"/>
                    </a:lnTo>
                    <a:lnTo>
                      <a:pt x="309" y="743"/>
                    </a:lnTo>
                    <a:lnTo>
                      <a:pt x="309" y="743"/>
                    </a:lnTo>
                    <a:lnTo>
                      <a:pt x="341" y="74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372" y="682"/>
                      <a:pt x="372" y="682"/>
                      <a:pt x="372" y="682"/>
                    </a:cubicBezTo>
                    <a:lnTo>
                      <a:pt x="372" y="682"/>
                    </a:lnTo>
                    <a:cubicBezTo>
                      <a:pt x="372" y="651"/>
                      <a:pt x="372" y="651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19"/>
                      <a:pt x="372" y="619"/>
                      <a:pt x="372" y="619"/>
                    </a:cubicBezTo>
                    <a:lnTo>
                      <a:pt x="372" y="619"/>
                    </a:lnTo>
                    <a:lnTo>
                      <a:pt x="403" y="589"/>
                    </a:lnTo>
                    <a:cubicBezTo>
                      <a:pt x="433" y="589"/>
                      <a:pt x="465" y="558"/>
                      <a:pt x="496" y="558"/>
                    </a:cubicBezTo>
                    <a:lnTo>
                      <a:pt x="496" y="558"/>
                    </a:lnTo>
                    <a:lnTo>
                      <a:pt x="496" y="558"/>
                    </a:lnTo>
                    <a:lnTo>
                      <a:pt x="527" y="558"/>
                    </a:lnTo>
                    <a:lnTo>
                      <a:pt x="527" y="558"/>
                    </a:lnTo>
                    <a:cubicBezTo>
                      <a:pt x="557" y="558"/>
                      <a:pt x="589" y="558"/>
                      <a:pt x="589" y="558"/>
                    </a:cubicBezTo>
                    <a:lnTo>
                      <a:pt x="589" y="558"/>
                    </a:lnTo>
                    <a:cubicBezTo>
                      <a:pt x="620" y="558"/>
                      <a:pt x="620" y="527"/>
                      <a:pt x="620" y="527"/>
                    </a:cubicBezTo>
                    <a:lnTo>
                      <a:pt x="620" y="527"/>
                    </a:lnTo>
                    <a:cubicBezTo>
                      <a:pt x="620" y="495"/>
                      <a:pt x="620" y="495"/>
                      <a:pt x="620" y="495"/>
                    </a:cubicBezTo>
                    <a:lnTo>
                      <a:pt x="620" y="495"/>
                    </a:lnTo>
                    <a:lnTo>
                      <a:pt x="620" y="495"/>
                    </a:lnTo>
                    <a:lnTo>
                      <a:pt x="589" y="495"/>
                    </a:lnTo>
                    <a:cubicBezTo>
                      <a:pt x="589" y="495"/>
                      <a:pt x="557" y="465"/>
                      <a:pt x="557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496" y="434"/>
                    </a:cubicBezTo>
                    <a:lnTo>
                      <a:pt x="496" y="434"/>
                    </a:lnTo>
                    <a:cubicBezTo>
                      <a:pt x="496" y="434"/>
                      <a:pt x="496" y="434"/>
                      <a:pt x="465" y="403"/>
                    </a:cubicBezTo>
                    <a:lnTo>
                      <a:pt x="465" y="371"/>
                    </a:lnTo>
                    <a:cubicBezTo>
                      <a:pt x="465" y="341"/>
                      <a:pt x="465" y="341"/>
                      <a:pt x="465" y="341"/>
                    </a:cubicBezTo>
                    <a:lnTo>
                      <a:pt x="465" y="341"/>
                    </a:lnTo>
                    <a:lnTo>
                      <a:pt x="465" y="341"/>
                    </a:lnTo>
                    <a:lnTo>
                      <a:pt x="465" y="310"/>
                    </a:lnTo>
                    <a:lnTo>
                      <a:pt x="465" y="310"/>
                    </a:lnTo>
                    <a:cubicBezTo>
                      <a:pt x="465" y="279"/>
                      <a:pt x="465" y="279"/>
                      <a:pt x="465" y="279"/>
                    </a:cubicBezTo>
                    <a:lnTo>
                      <a:pt x="465" y="279"/>
                    </a:lnTo>
                    <a:lnTo>
                      <a:pt x="465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65" y="248"/>
                    </a:lnTo>
                    <a:lnTo>
                      <a:pt x="433" y="248"/>
                    </a:lnTo>
                    <a:cubicBezTo>
                      <a:pt x="433" y="248"/>
                      <a:pt x="433" y="248"/>
                      <a:pt x="403" y="248"/>
                    </a:cubicBezTo>
                    <a:cubicBezTo>
                      <a:pt x="403" y="248"/>
                      <a:pt x="372" y="248"/>
                      <a:pt x="372" y="217"/>
                    </a:cubicBezTo>
                    <a:cubicBezTo>
                      <a:pt x="372" y="217"/>
                      <a:pt x="372" y="217"/>
                      <a:pt x="341" y="217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41" y="186"/>
                    </a:lnTo>
                    <a:lnTo>
                      <a:pt x="341" y="186"/>
                    </a:lnTo>
                    <a:cubicBezTo>
                      <a:pt x="309" y="186"/>
                      <a:pt x="309" y="186"/>
                      <a:pt x="279" y="186"/>
                    </a:cubicBez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cubicBezTo>
                      <a:pt x="279" y="186"/>
                      <a:pt x="248" y="186"/>
                      <a:pt x="248" y="154"/>
                    </a:cubicBezTo>
                    <a:lnTo>
                      <a:pt x="248" y="154"/>
                    </a:lnTo>
                    <a:cubicBezTo>
                      <a:pt x="217" y="154"/>
                      <a:pt x="217" y="154"/>
                      <a:pt x="217" y="124"/>
                    </a:cubicBezTo>
                    <a:lnTo>
                      <a:pt x="217" y="124"/>
                    </a:lnTo>
                    <a:cubicBezTo>
                      <a:pt x="185" y="124"/>
                      <a:pt x="185" y="93"/>
                      <a:pt x="185" y="62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37"/>
              <p:cNvSpPr/>
              <p:nvPr/>
            </p:nvSpPr>
            <p:spPr>
              <a:xfrm>
                <a:off x="2195513" y="3632200"/>
                <a:ext cx="1587" cy="11113"/>
              </a:xfrm>
              <a:custGeom>
                <a:rect b="b" l="l" r="r" t="t"/>
                <a:pathLst>
                  <a:path extrusionOk="0" h="32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37"/>
              <p:cNvSpPr/>
              <p:nvPr/>
            </p:nvSpPr>
            <p:spPr>
              <a:xfrm>
                <a:off x="2062163" y="2673350"/>
                <a:ext cx="257175" cy="938213"/>
              </a:xfrm>
              <a:custGeom>
                <a:rect b="b" l="l" r="r" t="t"/>
                <a:pathLst>
                  <a:path extrusionOk="0" h="2605" w="714">
                    <a:moveTo>
                      <a:pt x="433" y="2541"/>
                    </a:moveTo>
                    <a:lnTo>
                      <a:pt x="433" y="2541"/>
                    </a:lnTo>
                    <a:lnTo>
                      <a:pt x="433" y="2541"/>
                    </a:lnTo>
                    <a:cubicBezTo>
                      <a:pt x="433" y="2541"/>
                      <a:pt x="433" y="2541"/>
                      <a:pt x="465" y="2511"/>
                    </a:cubicBez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480"/>
                    </a:lnTo>
                    <a:lnTo>
                      <a:pt x="465" y="2480"/>
                    </a:lnTo>
                    <a:cubicBezTo>
                      <a:pt x="465" y="2480"/>
                      <a:pt x="465" y="2480"/>
                      <a:pt x="465" y="2448"/>
                    </a:cubicBezTo>
                    <a:lnTo>
                      <a:pt x="465" y="2448"/>
                    </a:lnTo>
                    <a:lnTo>
                      <a:pt x="465" y="2448"/>
                    </a:lnTo>
                    <a:cubicBezTo>
                      <a:pt x="465" y="2417"/>
                      <a:pt x="465" y="2417"/>
                      <a:pt x="496" y="2417"/>
                    </a:cubicBezTo>
                    <a:lnTo>
                      <a:pt x="496" y="2387"/>
                    </a:lnTo>
                    <a:cubicBezTo>
                      <a:pt x="496" y="2387"/>
                      <a:pt x="496" y="2387"/>
                      <a:pt x="496" y="2356"/>
                    </a:cubicBezTo>
                    <a:lnTo>
                      <a:pt x="496" y="2356"/>
                    </a:lnTo>
                    <a:cubicBezTo>
                      <a:pt x="496" y="2356"/>
                      <a:pt x="496" y="2356"/>
                      <a:pt x="496" y="2324"/>
                    </a:cubicBezTo>
                    <a:lnTo>
                      <a:pt x="496" y="2324"/>
                    </a:lnTo>
                    <a:lnTo>
                      <a:pt x="496" y="2324"/>
                    </a:lnTo>
                    <a:lnTo>
                      <a:pt x="496" y="2293"/>
                    </a:lnTo>
                    <a:lnTo>
                      <a:pt x="496" y="2293"/>
                    </a:lnTo>
                    <a:cubicBezTo>
                      <a:pt x="496" y="2263"/>
                      <a:pt x="496" y="2263"/>
                      <a:pt x="496" y="2263"/>
                    </a:cubicBezTo>
                    <a:cubicBezTo>
                      <a:pt x="496" y="2263"/>
                      <a:pt x="527" y="2263"/>
                      <a:pt x="527" y="2232"/>
                    </a:cubicBez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00"/>
                    </a:lnTo>
                    <a:cubicBezTo>
                      <a:pt x="527" y="2200"/>
                      <a:pt x="527" y="2200"/>
                      <a:pt x="527" y="2169"/>
                    </a:cubicBezTo>
                    <a:cubicBezTo>
                      <a:pt x="527" y="2169"/>
                      <a:pt x="527" y="2169"/>
                      <a:pt x="557" y="2169"/>
                    </a:cubicBezTo>
                    <a:cubicBezTo>
                      <a:pt x="557" y="2169"/>
                      <a:pt x="557" y="2139"/>
                      <a:pt x="557" y="2108"/>
                    </a:cubicBezTo>
                    <a:lnTo>
                      <a:pt x="557" y="2108"/>
                    </a:lnTo>
                    <a:lnTo>
                      <a:pt x="557" y="2076"/>
                    </a:lnTo>
                    <a:cubicBezTo>
                      <a:pt x="557" y="2076"/>
                      <a:pt x="557" y="2076"/>
                      <a:pt x="557" y="2046"/>
                    </a:cubicBezTo>
                    <a:cubicBezTo>
                      <a:pt x="557" y="2046"/>
                      <a:pt x="527" y="2046"/>
                      <a:pt x="527" y="2015"/>
                    </a:cubicBezTo>
                    <a:cubicBezTo>
                      <a:pt x="527" y="2015"/>
                      <a:pt x="527" y="2015"/>
                      <a:pt x="527" y="1984"/>
                    </a:cubicBezTo>
                    <a:lnTo>
                      <a:pt x="527" y="1984"/>
                    </a:lnTo>
                    <a:lnTo>
                      <a:pt x="527" y="1952"/>
                    </a:lnTo>
                    <a:lnTo>
                      <a:pt x="527" y="1952"/>
                    </a:lnTo>
                    <a:cubicBezTo>
                      <a:pt x="527" y="1922"/>
                      <a:pt x="527" y="1922"/>
                      <a:pt x="527" y="1922"/>
                    </a:cubicBezTo>
                    <a:lnTo>
                      <a:pt x="527" y="1922"/>
                    </a:lnTo>
                    <a:lnTo>
                      <a:pt x="527" y="1922"/>
                    </a:lnTo>
                    <a:cubicBezTo>
                      <a:pt x="557" y="1891"/>
                      <a:pt x="557" y="1891"/>
                      <a:pt x="557" y="1891"/>
                    </a:cubicBezTo>
                    <a:lnTo>
                      <a:pt x="557" y="1860"/>
                    </a:lnTo>
                    <a:lnTo>
                      <a:pt x="557" y="1860"/>
                    </a:lnTo>
                    <a:cubicBezTo>
                      <a:pt x="557" y="1828"/>
                      <a:pt x="557" y="1828"/>
                      <a:pt x="557" y="1828"/>
                    </a:cubicBezTo>
                    <a:lnTo>
                      <a:pt x="557" y="1828"/>
                    </a:lnTo>
                    <a:lnTo>
                      <a:pt x="557" y="1798"/>
                    </a:lnTo>
                    <a:lnTo>
                      <a:pt x="557" y="1798"/>
                    </a:lnTo>
                    <a:lnTo>
                      <a:pt x="557" y="1798"/>
                    </a:lnTo>
                    <a:cubicBezTo>
                      <a:pt x="557" y="1767"/>
                      <a:pt x="589" y="1736"/>
                      <a:pt x="589" y="1704"/>
                    </a:cubicBezTo>
                    <a:cubicBezTo>
                      <a:pt x="620" y="1704"/>
                      <a:pt x="620" y="1674"/>
                      <a:pt x="620" y="1674"/>
                    </a:cubicBez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cubicBezTo>
                      <a:pt x="620" y="1643"/>
                      <a:pt x="620" y="1643"/>
                      <a:pt x="620" y="1643"/>
                    </a:cubicBezTo>
                    <a:lnTo>
                      <a:pt x="651" y="1643"/>
                    </a:lnTo>
                    <a:lnTo>
                      <a:pt x="651" y="1643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580"/>
                    </a:lnTo>
                    <a:lnTo>
                      <a:pt x="620" y="1580"/>
                    </a:lnTo>
                    <a:lnTo>
                      <a:pt x="651" y="1550"/>
                    </a:lnTo>
                    <a:lnTo>
                      <a:pt x="651" y="1550"/>
                    </a:lnTo>
                    <a:lnTo>
                      <a:pt x="620" y="1519"/>
                    </a:lnTo>
                    <a:lnTo>
                      <a:pt x="651" y="1488"/>
                    </a:lnTo>
                    <a:lnTo>
                      <a:pt x="651" y="1488"/>
                    </a:lnTo>
                    <a:cubicBezTo>
                      <a:pt x="681" y="1488"/>
                      <a:pt x="681" y="1456"/>
                      <a:pt x="713" y="1456"/>
                    </a:cubicBezTo>
                    <a:lnTo>
                      <a:pt x="713" y="1456"/>
                    </a:lnTo>
                    <a:lnTo>
                      <a:pt x="713" y="1456"/>
                    </a:lnTo>
                    <a:lnTo>
                      <a:pt x="713" y="1426"/>
                    </a:lnTo>
                    <a:lnTo>
                      <a:pt x="713" y="1426"/>
                    </a:lnTo>
                    <a:lnTo>
                      <a:pt x="713" y="1426"/>
                    </a:lnTo>
                    <a:cubicBezTo>
                      <a:pt x="681" y="1426"/>
                      <a:pt x="681" y="1426"/>
                      <a:pt x="681" y="1395"/>
                    </a:cubicBezTo>
                    <a:lnTo>
                      <a:pt x="681" y="1395"/>
                    </a:lnTo>
                    <a:cubicBezTo>
                      <a:pt x="681" y="1364"/>
                      <a:pt x="681" y="1364"/>
                      <a:pt x="681" y="1364"/>
                    </a:cubicBezTo>
                    <a:lnTo>
                      <a:pt x="681" y="1364"/>
                    </a:lnTo>
                    <a:cubicBezTo>
                      <a:pt x="651" y="1364"/>
                      <a:pt x="651" y="1332"/>
                      <a:pt x="651" y="1302"/>
                    </a:cubicBezTo>
                    <a:lnTo>
                      <a:pt x="651" y="1302"/>
                    </a:lnTo>
                    <a:lnTo>
                      <a:pt x="651" y="1302"/>
                    </a:lnTo>
                    <a:lnTo>
                      <a:pt x="651" y="1302"/>
                    </a:lnTo>
                    <a:cubicBezTo>
                      <a:pt x="620" y="1271"/>
                      <a:pt x="620" y="1240"/>
                      <a:pt x="620" y="1240"/>
                    </a:cubicBezTo>
                    <a:lnTo>
                      <a:pt x="620" y="1240"/>
                    </a:lnTo>
                    <a:lnTo>
                      <a:pt x="620" y="1208"/>
                    </a:lnTo>
                    <a:lnTo>
                      <a:pt x="620" y="120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47"/>
                    </a:lnTo>
                    <a:lnTo>
                      <a:pt x="620" y="1147"/>
                    </a:lnTo>
                    <a:lnTo>
                      <a:pt x="620" y="1116"/>
                    </a:lnTo>
                    <a:lnTo>
                      <a:pt x="589" y="1116"/>
                    </a:lnTo>
                    <a:lnTo>
                      <a:pt x="589" y="1116"/>
                    </a:lnTo>
                    <a:cubicBezTo>
                      <a:pt x="589" y="1116"/>
                      <a:pt x="589" y="1116"/>
                      <a:pt x="589" y="1084"/>
                    </a:cubicBezTo>
                    <a:lnTo>
                      <a:pt x="589" y="1084"/>
                    </a:lnTo>
                    <a:lnTo>
                      <a:pt x="557" y="1054"/>
                    </a:lnTo>
                    <a:lnTo>
                      <a:pt x="557" y="1054"/>
                    </a:lnTo>
                    <a:cubicBezTo>
                      <a:pt x="557" y="1054"/>
                      <a:pt x="557" y="1054"/>
                      <a:pt x="589" y="1023"/>
                    </a:cubicBezTo>
                    <a:cubicBezTo>
                      <a:pt x="589" y="1023"/>
                      <a:pt x="589" y="1023"/>
                      <a:pt x="589" y="992"/>
                    </a:cubicBezTo>
                    <a:lnTo>
                      <a:pt x="589" y="992"/>
                    </a:lnTo>
                    <a:lnTo>
                      <a:pt x="620" y="992"/>
                    </a:lnTo>
                    <a:lnTo>
                      <a:pt x="620" y="992"/>
                    </a:lnTo>
                    <a:lnTo>
                      <a:pt x="620" y="992"/>
                    </a:lnTo>
                    <a:cubicBezTo>
                      <a:pt x="589" y="992"/>
                      <a:pt x="589" y="960"/>
                      <a:pt x="589" y="930"/>
                    </a:cubicBezTo>
                    <a:lnTo>
                      <a:pt x="589" y="930"/>
                    </a:lnTo>
                    <a:lnTo>
                      <a:pt x="589" y="930"/>
                    </a:lnTo>
                    <a:lnTo>
                      <a:pt x="589" y="930"/>
                    </a:lnTo>
                    <a:cubicBezTo>
                      <a:pt x="589" y="899"/>
                      <a:pt x="589" y="899"/>
                      <a:pt x="589" y="899"/>
                    </a:cubicBezTo>
                    <a:lnTo>
                      <a:pt x="589" y="899"/>
                    </a:lnTo>
                    <a:cubicBezTo>
                      <a:pt x="589" y="868"/>
                      <a:pt x="589" y="868"/>
                      <a:pt x="589" y="868"/>
                    </a:cubicBezTo>
                    <a:lnTo>
                      <a:pt x="620" y="868"/>
                    </a:lnTo>
                    <a:lnTo>
                      <a:pt x="620" y="868"/>
                    </a:lnTo>
                    <a:cubicBezTo>
                      <a:pt x="620" y="868"/>
                      <a:pt x="620" y="868"/>
                      <a:pt x="620" y="837"/>
                    </a:cubicBezTo>
                    <a:lnTo>
                      <a:pt x="589" y="837"/>
                    </a:lnTo>
                    <a:cubicBezTo>
                      <a:pt x="589" y="806"/>
                      <a:pt x="589" y="806"/>
                      <a:pt x="620" y="806"/>
                    </a:cubicBezTo>
                    <a:lnTo>
                      <a:pt x="620" y="806"/>
                    </a:lnTo>
                    <a:cubicBezTo>
                      <a:pt x="620" y="775"/>
                      <a:pt x="620" y="775"/>
                      <a:pt x="620" y="775"/>
                    </a:cubicBez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cubicBezTo>
                      <a:pt x="620" y="743"/>
                      <a:pt x="620" y="743"/>
                      <a:pt x="620" y="743"/>
                    </a:cubicBezTo>
                    <a:lnTo>
                      <a:pt x="620" y="743"/>
                    </a:lnTo>
                    <a:cubicBezTo>
                      <a:pt x="620" y="713"/>
                      <a:pt x="589" y="682"/>
                      <a:pt x="589" y="682"/>
                    </a:cubicBezTo>
                    <a:lnTo>
                      <a:pt x="589" y="682"/>
                    </a:lnTo>
                    <a:lnTo>
                      <a:pt x="589" y="682"/>
                    </a:lnTo>
                    <a:lnTo>
                      <a:pt x="589" y="682"/>
                    </a:lnTo>
                    <a:cubicBezTo>
                      <a:pt x="557" y="682"/>
                      <a:pt x="557" y="682"/>
                      <a:pt x="557" y="682"/>
                    </a:cubicBez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cubicBezTo>
                      <a:pt x="527" y="682"/>
                      <a:pt x="527" y="651"/>
                      <a:pt x="527" y="620"/>
                    </a:cubicBezTo>
                    <a:lnTo>
                      <a:pt x="527" y="620"/>
                    </a:lnTo>
                    <a:lnTo>
                      <a:pt x="527" y="620"/>
                    </a:lnTo>
                    <a:cubicBezTo>
                      <a:pt x="496" y="620"/>
                      <a:pt x="496" y="620"/>
                      <a:pt x="496" y="620"/>
                    </a:cubicBezTo>
                    <a:cubicBezTo>
                      <a:pt x="496" y="620"/>
                      <a:pt x="496" y="620"/>
                      <a:pt x="465" y="620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33" y="589"/>
                    </a:lnTo>
                    <a:cubicBezTo>
                      <a:pt x="403" y="589"/>
                      <a:pt x="403" y="589"/>
                      <a:pt x="403" y="558"/>
                    </a:cubicBezTo>
                    <a:cubicBezTo>
                      <a:pt x="403" y="558"/>
                      <a:pt x="372" y="558"/>
                      <a:pt x="372" y="527"/>
                    </a:cubicBez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cubicBezTo>
                      <a:pt x="372" y="527"/>
                      <a:pt x="372" y="527"/>
                      <a:pt x="372" y="496"/>
                    </a:cubicBezTo>
                    <a:lnTo>
                      <a:pt x="372" y="496"/>
                    </a:lnTo>
                    <a:lnTo>
                      <a:pt x="341" y="465"/>
                    </a:lnTo>
                    <a:cubicBezTo>
                      <a:pt x="341" y="434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41" y="403"/>
                    </a:cubicBezTo>
                    <a:lnTo>
                      <a:pt x="341" y="403"/>
                    </a:lnTo>
                    <a:lnTo>
                      <a:pt x="341" y="403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72" y="310"/>
                      <a:pt x="372" y="310"/>
                      <a:pt x="372" y="310"/>
                    </a:cubicBezTo>
                    <a:lnTo>
                      <a:pt x="372" y="310"/>
                    </a:lnTo>
                    <a:cubicBezTo>
                      <a:pt x="372" y="279"/>
                      <a:pt x="372" y="279"/>
                      <a:pt x="372" y="279"/>
                    </a:cubicBezTo>
                    <a:cubicBezTo>
                      <a:pt x="403" y="248"/>
                      <a:pt x="403" y="24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33" y="248"/>
                      <a:pt x="433" y="248"/>
                      <a:pt x="433" y="217"/>
                    </a:cubicBezTo>
                    <a:cubicBezTo>
                      <a:pt x="433" y="217"/>
                      <a:pt x="465" y="217"/>
                      <a:pt x="465" y="186"/>
                    </a:cubicBezTo>
                    <a:lnTo>
                      <a:pt x="496" y="186"/>
                    </a:lnTo>
                    <a:lnTo>
                      <a:pt x="496" y="186"/>
                    </a:lnTo>
                    <a:lnTo>
                      <a:pt x="527" y="186"/>
                    </a:lnTo>
                    <a:lnTo>
                      <a:pt x="527" y="186"/>
                    </a:lnTo>
                    <a:lnTo>
                      <a:pt x="527" y="186"/>
                    </a:lnTo>
                    <a:cubicBezTo>
                      <a:pt x="527" y="155"/>
                      <a:pt x="527" y="155"/>
                      <a:pt x="527" y="155"/>
                    </a:cubicBez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496" y="124"/>
                    </a:lnTo>
                    <a:lnTo>
                      <a:pt x="465" y="124"/>
                    </a:lnTo>
                    <a:cubicBezTo>
                      <a:pt x="465" y="124"/>
                      <a:pt x="465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372" y="124"/>
                      <a:pt x="372" y="93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31"/>
                    </a:lnTo>
                    <a:lnTo>
                      <a:pt x="372" y="31"/>
                    </a:lnTo>
                    <a:lnTo>
                      <a:pt x="341" y="31"/>
                    </a:lnTo>
                    <a:cubicBezTo>
                      <a:pt x="341" y="31"/>
                      <a:pt x="309" y="31"/>
                      <a:pt x="309" y="0"/>
                    </a:cubicBezTo>
                    <a:lnTo>
                      <a:pt x="309" y="0"/>
                    </a:lnTo>
                    <a:lnTo>
                      <a:pt x="309" y="31"/>
                    </a:lnTo>
                    <a:cubicBezTo>
                      <a:pt x="309" y="31"/>
                      <a:pt x="309" y="31"/>
                      <a:pt x="279" y="31"/>
                    </a:cubicBezTo>
                    <a:cubicBezTo>
                      <a:pt x="279" y="62"/>
                      <a:pt x="279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48" y="124"/>
                      <a:pt x="186" y="124"/>
                    </a:cubicBezTo>
                    <a:cubicBezTo>
                      <a:pt x="155" y="124"/>
                      <a:pt x="155" y="155"/>
                      <a:pt x="155" y="155"/>
                    </a:cubicBezTo>
                    <a:cubicBezTo>
                      <a:pt x="155" y="186"/>
                      <a:pt x="124" y="217"/>
                      <a:pt x="124" y="248"/>
                    </a:cubicBezTo>
                    <a:cubicBezTo>
                      <a:pt x="124" y="248"/>
                      <a:pt x="124" y="248"/>
                      <a:pt x="124" y="279"/>
                    </a:cubicBezTo>
                    <a:lnTo>
                      <a:pt x="92" y="279"/>
                    </a:lnTo>
                    <a:cubicBezTo>
                      <a:pt x="92" y="310"/>
                      <a:pt x="92" y="310"/>
                      <a:pt x="92" y="310"/>
                    </a:cubicBezTo>
                    <a:cubicBezTo>
                      <a:pt x="62" y="310"/>
                      <a:pt x="62" y="310"/>
                      <a:pt x="62" y="310"/>
                    </a:cubicBezTo>
                    <a:lnTo>
                      <a:pt x="62" y="310"/>
                    </a:lnTo>
                    <a:cubicBezTo>
                      <a:pt x="62" y="279"/>
                      <a:pt x="31" y="279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0" y="279"/>
                      <a:pt x="0" y="279"/>
                      <a:pt x="0" y="279"/>
                    </a:cubicBezTo>
                    <a:lnTo>
                      <a:pt x="0" y="279"/>
                    </a:lnTo>
                    <a:lnTo>
                      <a:pt x="0" y="310"/>
                    </a:lnTo>
                    <a:lnTo>
                      <a:pt x="0" y="310"/>
                    </a:lnTo>
                    <a:cubicBezTo>
                      <a:pt x="0" y="310"/>
                      <a:pt x="31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03"/>
                      <a:pt x="62" y="434"/>
                    </a:cubicBezTo>
                    <a:lnTo>
                      <a:pt x="92" y="434"/>
                    </a:lnTo>
                    <a:lnTo>
                      <a:pt x="92" y="465"/>
                    </a:lnTo>
                    <a:cubicBezTo>
                      <a:pt x="92" y="465"/>
                      <a:pt x="92" y="465"/>
                      <a:pt x="124" y="465"/>
                    </a:cubicBezTo>
                    <a:cubicBezTo>
                      <a:pt x="124" y="496"/>
                      <a:pt x="124" y="527"/>
                      <a:pt x="124" y="527"/>
                    </a:cubicBezTo>
                    <a:cubicBezTo>
                      <a:pt x="124" y="527"/>
                      <a:pt x="124" y="527"/>
                      <a:pt x="124" y="558"/>
                    </a:cubicBezTo>
                    <a:lnTo>
                      <a:pt x="155" y="589"/>
                    </a:lnTo>
                    <a:cubicBezTo>
                      <a:pt x="186" y="620"/>
                      <a:pt x="186" y="620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186" y="682"/>
                      <a:pt x="186" y="682"/>
                      <a:pt x="217" y="713"/>
                    </a:cubicBezTo>
                    <a:cubicBezTo>
                      <a:pt x="217" y="713"/>
                      <a:pt x="217" y="743"/>
                      <a:pt x="248" y="743"/>
                    </a:cubicBezTo>
                    <a:cubicBezTo>
                      <a:pt x="248" y="775"/>
                      <a:pt x="248" y="806"/>
                      <a:pt x="248" y="806"/>
                    </a:cubicBezTo>
                    <a:cubicBezTo>
                      <a:pt x="248" y="837"/>
                      <a:pt x="248" y="837"/>
                      <a:pt x="248" y="837"/>
                    </a:cubicBezTo>
                    <a:cubicBezTo>
                      <a:pt x="248" y="868"/>
                      <a:pt x="248" y="868"/>
                      <a:pt x="279" y="868"/>
                    </a:cubicBezTo>
                    <a:lnTo>
                      <a:pt x="279" y="868"/>
                    </a:lnTo>
                    <a:lnTo>
                      <a:pt x="309" y="899"/>
                    </a:lnTo>
                    <a:cubicBezTo>
                      <a:pt x="341" y="899"/>
                      <a:pt x="341" y="930"/>
                      <a:pt x="341" y="930"/>
                    </a:cubicBezTo>
                    <a:cubicBezTo>
                      <a:pt x="372" y="930"/>
                      <a:pt x="372" y="960"/>
                      <a:pt x="372" y="960"/>
                    </a:cubicBezTo>
                    <a:cubicBezTo>
                      <a:pt x="403" y="960"/>
                      <a:pt x="433" y="992"/>
                      <a:pt x="433" y="992"/>
                    </a:cubicBezTo>
                    <a:cubicBezTo>
                      <a:pt x="433" y="992"/>
                      <a:pt x="433" y="992"/>
                      <a:pt x="465" y="992"/>
                    </a:cubicBezTo>
                    <a:lnTo>
                      <a:pt x="496" y="1023"/>
                    </a:lnTo>
                    <a:cubicBezTo>
                      <a:pt x="496" y="1054"/>
                      <a:pt x="496" y="1054"/>
                      <a:pt x="527" y="1054"/>
                    </a:cubicBezTo>
                    <a:lnTo>
                      <a:pt x="527" y="1054"/>
                    </a:lnTo>
                    <a:cubicBezTo>
                      <a:pt x="557" y="1084"/>
                      <a:pt x="557" y="1084"/>
                      <a:pt x="557" y="1116"/>
                    </a:cubicBezTo>
                    <a:cubicBezTo>
                      <a:pt x="589" y="1116"/>
                      <a:pt x="589" y="1147"/>
                      <a:pt x="589" y="1208"/>
                    </a:cubicBezTo>
                    <a:lnTo>
                      <a:pt x="589" y="1208"/>
                    </a:lnTo>
                    <a:lnTo>
                      <a:pt x="589" y="1240"/>
                    </a:lnTo>
                    <a:lnTo>
                      <a:pt x="589" y="1271"/>
                    </a:lnTo>
                    <a:lnTo>
                      <a:pt x="589" y="1271"/>
                    </a:lnTo>
                    <a:lnTo>
                      <a:pt x="589" y="1271"/>
                    </a:lnTo>
                    <a:cubicBezTo>
                      <a:pt x="589" y="1271"/>
                      <a:pt x="589" y="1302"/>
                      <a:pt x="589" y="1332"/>
                    </a:cubicBezTo>
                    <a:cubicBezTo>
                      <a:pt x="589" y="1364"/>
                      <a:pt x="589" y="1364"/>
                      <a:pt x="589" y="1395"/>
                    </a:cubicBezTo>
                    <a:lnTo>
                      <a:pt x="589" y="1395"/>
                    </a:lnTo>
                    <a:cubicBezTo>
                      <a:pt x="589" y="1426"/>
                      <a:pt x="589" y="1426"/>
                      <a:pt x="557" y="1426"/>
                    </a:cubicBezTo>
                    <a:cubicBezTo>
                      <a:pt x="557" y="1456"/>
                      <a:pt x="557" y="1456"/>
                      <a:pt x="557" y="1456"/>
                    </a:cubicBezTo>
                    <a:cubicBezTo>
                      <a:pt x="589" y="1456"/>
                      <a:pt x="557" y="1488"/>
                      <a:pt x="557" y="1519"/>
                    </a:cubicBezTo>
                    <a:lnTo>
                      <a:pt x="557" y="1519"/>
                    </a:lnTo>
                    <a:cubicBezTo>
                      <a:pt x="557" y="1519"/>
                      <a:pt x="557" y="1519"/>
                      <a:pt x="557" y="1550"/>
                    </a:cubicBezTo>
                    <a:lnTo>
                      <a:pt x="557" y="1550"/>
                    </a:lnTo>
                    <a:cubicBezTo>
                      <a:pt x="557" y="1580"/>
                      <a:pt x="557" y="1580"/>
                      <a:pt x="557" y="1612"/>
                    </a:cubicBezTo>
                    <a:lnTo>
                      <a:pt x="557" y="1643"/>
                    </a:lnTo>
                    <a:cubicBezTo>
                      <a:pt x="557" y="1643"/>
                      <a:pt x="557" y="1643"/>
                      <a:pt x="557" y="1674"/>
                    </a:cubicBezTo>
                    <a:lnTo>
                      <a:pt x="557" y="1704"/>
                    </a:lnTo>
                    <a:cubicBezTo>
                      <a:pt x="557" y="1704"/>
                      <a:pt x="557" y="1736"/>
                      <a:pt x="527" y="1736"/>
                    </a:cubicBezTo>
                    <a:lnTo>
                      <a:pt x="527" y="1767"/>
                    </a:lnTo>
                    <a:cubicBezTo>
                      <a:pt x="527" y="1798"/>
                      <a:pt x="527" y="1798"/>
                      <a:pt x="527" y="1798"/>
                    </a:cubicBezTo>
                    <a:lnTo>
                      <a:pt x="527" y="1798"/>
                    </a:lnTo>
                    <a:lnTo>
                      <a:pt x="527" y="1798"/>
                    </a:lnTo>
                    <a:lnTo>
                      <a:pt x="527" y="1828"/>
                    </a:lnTo>
                    <a:lnTo>
                      <a:pt x="527" y="1828"/>
                    </a:lnTo>
                    <a:cubicBezTo>
                      <a:pt x="527" y="1828"/>
                      <a:pt x="527" y="1828"/>
                      <a:pt x="527" y="1860"/>
                    </a:cubicBezTo>
                    <a:cubicBezTo>
                      <a:pt x="527" y="1860"/>
                      <a:pt x="527" y="1891"/>
                      <a:pt x="496" y="1891"/>
                    </a:cubicBezTo>
                    <a:lnTo>
                      <a:pt x="496" y="1922"/>
                    </a:lnTo>
                    <a:cubicBezTo>
                      <a:pt x="496" y="1922"/>
                      <a:pt x="496" y="1922"/>
                      <a:pt x="496" y="1952"/>
                    </a:cubicBezTo>
                    <a:cubicBezTo>
                      <a:pt x="496" y="1952"/>
                      <a:pt x="496" y="1952"/>
                      <a:pt x="496" y="1984"/>
                    </a:cubicBezTo>
                    <a:cubicBezTo>
                      <a:pt x="527" y="1984"/>
                      <a:pt x="496" y="2046"/>
                      <a:pt x="496" y="2046"/>
                    </a:cubicBezTo>
                    <a:lnTo>
                      <a:pt x="496" y="2076"/>
                    </a:lnTo>
                    <a:cubicBezTo>
                      <a:pt x="496" y="2076"/>
                      <a:pt x="496" y="2108"/>
                      <a:pt x="496" y="2139"/>
                    </a:cubicBezTo>
                    <a:lnTo>
                      <a:pt x="496" y="2139"/>
                    </a:lnTo>
                    <a:cubicBezTo>
                      <a:pt x="496" y="2139"/>
                      <a:pt x="496" y="2139"/>
                      <a:pt x="496" y="2169"/>
                    </a:cubicBezTo>
                    <a:cubicBezTo>
                      <a:pt x="496" y="2169"/>
                      <a:pt x="496" y="2200"/>
                      <a:pt x="465" y="2232"/>
                    </a:cubicBezTo>
                    <a:lnTo>
                      <a:pt x="433" y="2263"/>
                    </a:lnTo>
                    <a:lnTo>
                      <a:pt x="433" y="2293"/>
                    </a:lnTo>
                    <a:lnTo>
                      <a:pt x="433" y="2293"/>
                    </a:lnTo>
                    <a:cubicBezTo>
                      <a:pt x="433" y="2293"/>
                      <a:pt x="433" y="2293"/>
                      <a:pt x="433" y="2324"/>
                    </a:cubicBezTo>
                    <a:lnTo>
                      <a:pt x="403" y="2324"/>
                    </a:lnTo>
                    <a:lnTo>
                      <a:pt x="403" y="2324"/>
                    </a:lnTo>
                    <a:cubicBezTo>
                      <a:pt x="403" y="2356"/>
                      <a:pt x="403" y="2356"/>
                      <a:pt x="403" y="2356"/>
                    </a:cubicBezTo>
                    <a:lnTo>
                      <a:pt x="403" y="2356"/>
                    </a:lnTo>
                    <a:cubicBezTo>
                      <a:pt x="403" y="2387"/>
                      <a:pt x="403" y="2387"/>
                      <a:pt x="403" y="2417"/>
                    </a:cubicBezTo>
                    <a:lnTo>
                      <a:pt x="403" y="2417"/>
                    </a:lnTo>
                    <a:lnTo>
                      <a:pt x="403" y="2448"/>
                    </a:lnTo>
                    <a:cubicBezTo>
                      <a:pt x="403" y="2448"/>
                      <a:pt x="433" y="2480"/>
                      <a:pt x="403" y="2511"/>
                    </a:cubicBezTo>
                    <a:cubicBezTo>
                      <a:pt x="403" y="2541"/>
                      <a:pt x="372" y="2572"/>
                      <a:pt x="372" y="2572"/>
                    </a:cubicBezTo>
                    <a:lnTo>
                      <a:pt x="372" y="2572"/>
                    </a:lnTo>
                    <a:cubicBezTo>
                      <a:pt x="403" y="2572"/>
                      <a:pt x="403" y="2572"/>
                      <a:pt x="403" y="2572"/>
                    </a:cubicBez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cubicBezTo>
                      <a:pt x="465" y="2604"/>
                      <a:pt x="465" y="2604"/>
                      <a:pt x="465" y="2604"/>
                    </a:cubicBezTo>
                    <a:cubicBezTo>
                      <a:pt x="465" y="2604"/>
                      <a:pt x="433" y="2572"/>
                      <a:pt x="433" y="254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37"/>
              <p:cNvSpPr/>
              <p:nvPr/>
            </p:nvSpPr>
            <p:spPr>
              <a:xfrm>
                <a:off x="2184400" y="3810000"/>
                <a:ext cx="33338" cy="34925"/>
              </a:xfrm>
              <a:custGeom>
                <a:rect b="b" l="l" r="r" t="t"/>
                <a:pathLst>
                  <a:path extrusionOk="0" h="95" w="93">
                    <a:moveTo>
                      <a:pt x="92" y="63"/>
                    </a:moveTo>
                    <a:lnTo>
                      <a:pt x="92" y="63"/>
                    </a:lnTo>
                    <a:cubicBezTo>
                      <a:pt x="62" y="63"/>
                      <a:pt x="62" y="63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63"/>
                    </a:cubicBezTo>
                    <a:cubicBezTo>
                      <a:pt x="31" y="63"/>
                      <a:pt x="31" y="63"/>
                      <a:pt x="31" y="94"/>
                    </a:cubicBezTo>
                    <a:lnTo>
                      <a:pt x="31" y="94"/>
                    </a:lnTo>
                    <a:lnTo>
                      <a:pt x="62" y="94"/>
                    </a:lnTo>
                    <a:cubicBezTo>
                      <a:pt x="92" y="94"/>
                      <a:pt x="92" y="94"/>
                      <a:pt x="92" y="94"/>
                    </a:cubicBezTo>
                    <a:lnTo>
                      <a:pt x="92" y="94"/>
                    </a:lnTo>
                    <a:lnTo>
                      <a:pt x="92" y="94"/>
                    </a:lnTo>
                    <a:cubicBezTo>
                      <a:pt x="92" y="63"/>
                      <a:pt x="92" y="63"/>
                      <a:pt x="92" y="63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37"/>
              <p:cNvSpPr/>
              <p:nvPr/>
            </p:nvSpPr>
            <p:spPr>
              <a:xfrm>
                <a:off x="2051050" y="2751138"/>
                <a:ext cx="1588" cy="11112"/>
              </a:xfrm>
              <a:custGeom>
                <a:rect b="b" l="l" r="r" t="t"/>
                <a:pathLst>
                  <a:path extrusionOk="0" h="32" w="1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37"/>
              <p:cNvSpPr/>
              <p:nvPr/>
            </p:nvSpPr>
            <p:spPr>
              <a:xfrm>
                <a:off x="2239963" y="3867150"/>
                <a:ext cx="1587" cy="1588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37"/>
              <p:cNvSpPr/>
              <p:nvPr/>
            </p:nvSpPr>
            <p:spPr>
              <a:xfrm>
                <a:off x="2217738" y="3654425"/>
                <a:ext cx="11112" cy="22225"/>
              </a:xfrm>
              <a:custGeom>
                <a:rect b="b" l="l" r="r" t="t"/>
                <a:pathLst>
                  <a:path extrusionOk="0" h="62" w="33">
                    <a:moveTo>
                      <a:pt x="0" y="31"/>
                    </a:moveTo>
                    <a:lnTo>
                      <a:pt x="0" y="3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cubicBezTo>
                      <a:pt x="32" y="61"/>
                      <a:pt x="32" y="6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cubicBezTo>
                      <a:pt x="0" y="31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37"/>
              <p:cNvSpPr/>
              <p:nvPr/>
            </p:nvSpPr>
            <p:spPr>
              <a:xfrm>
                <a:off x="2173288" y="3687763"/>
                <a:ext cx="57150" cy="88900"/>
              </a:xfrm>
              <a:custGeom>
                <a:rect b="b" l="l" r="r" t="t"/>
                <a:pathLst>
                  <a:path extrusionOk="0" h="249" w="157">
                    <a:moveTo>
                      <a:pt x="63" y="248"/>
                    </a:moveTo>
                    <a:lnTo>
                      <a:pt x="63" y="248"/>
                    </a:lnTo>
                    <a:lnTo>
                      <a:pt x="63" y="248"/>
                    </a:lnTo>
                    <a:cubicBezTo>
                      <a:pt x="94" y="248"/>
                      <a:pt x="94" y="248"/>
                      <a:pt x="94" y="248"/>
                    </a:cubicBezTo>
                    <a:lnTo>
                      <a:pt x="94" y="248"/>
                    </a:lnTo>
                    <a:cubicBezTo>
                      <a:pt x="94" y="217"/>
                      <a:pt x="9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187"/>
                      <a:pt x="124" y="187"/>
                      <a:pt x="124" y="187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cubicBezTo>
                      <a:pt x="156" y="32"/>
                      <a:pt x="156" y="32"/>
                      <a:pt x="156" y="0"/>
                    </a:cubicBezTo>
                    <a:cubicBezTo>
                      <a:pt x="124" y="32"/>
                      <a:pt x="124" y="32"/>
                      <a:pt x="124" y="32"/>
                    </a:cubicBezTo>
                    <a:lnTo>
                      <a:pt x="124" y="32"/>
                    </a:lnTo>
                    <a:cubicBezTo>
                      <a:pt x="124" y="63"/>
                      <a:pt x="124" y="63"/>
                      <a:pt x="124" y="63"/>
                    </a:cubicBezTo>
                    <a:cubicBezTo>
                      <a:pt x="94" y="63"/>
                      <a:pt x="94" y="63"/>
                      <a:pt x="94" y="63"/>
                    </a:cubicBezTo>
                    <a:lnTo>
                      <a:pt x="94" y="63"/>
                    </a:lnTo>
                    <a:cubicBezTo>
                      <a:pt x="94" y="93"/>
                      <a:pt x="94" y="93"/>
                      <a:pt x="94" y="93"/>
                    </a:cubicBezTo>
                    <a:cubicBezTo>
                      <a:pt x="63" y="9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32" y="93"/>
                    </a:cubicBezTo>
                    <a:lnTo>
                      <a:pt x="32" y="93"/>
                    </a:lnTo>
                    <a:lnTo>
                      <a:pt x="32" y="93"/>
                    </a:lnTo>
                    <a:cubicBezTo>
                      <a:pt x="32" y="93"/>
                      <a:pt x="32" y="93"/>
                      <a:pt x="0" y="93"/>
                    </a:cubicBez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63" y="124"/>
                    </a:lnTo>
                    <a:cubicBezTo>
                      <a:pt x="63" y="124"/>
                      <a:pt x="63" y="124"/>
                      <a:pt x="63" y="156"/>
                    </a:cubicBezTo>
                    <a:cubicBezTo>
                      <a:pt x="63" y="156"/>
                      <a:pt x="94" y="156"/>
                      <a:pt x="94" y="187"/>
                    </a:cubicBezTo>
                    <a:lnTo>
                      <a:pt x="94" y="217"/>
                    </a:lnTo>
                    <a:lnTo>
                      <a:pt x="63" y="217"/>
                    </a:lnTo>
                    <a:lnTo>
                      <a:pt x="32" y="217"/>
                    </a:lnTo>
                    <a:lnTo>
                      <a:pt x="32" y="217"/>
                    </a:lnTo>
                    <a:cubicBezTo>
                      <a:pt x="63" y="248"/>
                      <a:pt x="63" y="248"/>
                      <a:pt x="63" y="248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37"/>
              <p:cNvSpPr/>
              <p:nvPr/>
            </p:nvSpPr>
            <p:spPr>
              <a:xfrm>
                <a:off x="3167063" y="987425"/>
                <a:ext cx="55562" cy="33338"/>
              </a:xfrm>
              <a:custGeom>
                <a:rect b="b" l="l" r="r" t="t"/>
                <a:pathLst>
                  <a:path extrusionOk="0" h="94" w="156">
                    <a:moveTo>
                      <a:pt x="61" y="62"/>
                    </a:moveTo>
                    <a:lnTo>
                      <a:pt x="61" y="62"/>
                    </a:ln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62"/>
                      <a:pt x="124" y="62"/>
                      <a:pt x="124" y="93"/>
                    </a:cubicBez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2" y="31"/>
                    </a:cubicBezTo>
                    <a:cubicBezTo>
                      <a:pt x="92" y="31"/>
                      <a:pt x="6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61" y="31"/>
                      <a:pt x="61" y="62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37"/>
              <p:cNvSpPr/>
              <p:nvPr/>
            </p:nvSpPr>
            <p:spPr>
              <a:xfrm>
                <a:off x="2239963" y="731838"/>
                <a:ext cx="1027112" cy="525462"/>
              </a:xfrm>
              <a:custGeom>
                <a:rect b="b" l="l" r="r" t="t"/>
                <a:pathLst>
                  <a:path extrusionOk="0" h="1458" w="2853">
                    <a:moveTo>
                      <a:pt x="2604" y="868"/>
                    </a:moveTo>
                    <a:lnTo>
                      <a:pt x="2604" y="868"/>
                    </a:lnTo>
                    <a:cubicBezTo>
                      <a:pt x="2604" y="837"/>
                      <a:pt x="2604" y="837"/>
                      <a:pt x="2573" y="837"/>
                    </a:cubicBezTo>
                    <a:lnTo>
                      <a:pt x="2573" y="837"/>
                    </a:lnTo>
                    <a:lnTo>
                      <a:pt x="2541" y="837"/>
                    </a:lnTo>
                    <a:lnTo>
                      <a:pt x="2541" y="837"/>
                    </a:lnTo>
                    <a:cubicBezTo>
                      <a:pt x="2510" y="837"/>
                      <a:pt x="2510" y="837"/>
                      <a:pt x="2510" y="837"/>
                    </a:cubicBezTo>
                    <a:cubicBezTo>
                      <a:pt x="2480" y="837"/>
                      <a:pt x="2449" y="837"/>
                      <a:pt x="2449" y="837"/>
                    </a:cubicBezTo>
                    <a:lnTo>
                      <a:pt x="2449" y="837"/>
                    </a:lnTo>
                    <a:cubicBezTo>
                      <a:pt x="2449" y="837"/>
                      <a:pt x="2449" y="837"/>
                      <a:pt x="2417" y="837"/>
                    </a:cubicBezTo>
                    <a:cubicBezTo>
                      <a:pt x="2417" y="837"/>
                      <a:pt x="2417" y="837"/>
                      <a:pt x="2386" y="837"/>
                    </a:cubicBezTo>
                    <a:cubicBezTo>
                      <a:pt x="2386" y="837"/>
                      <a:pt x="2386" y="837"/>
                      <a:pt x="2356" y="837"/>
                    </a:cubicBezTo>
                    <a:lnTo>
                      <a:pt x="2356" y="837"/>
                    </a:lnTo>
                    <a:cubicBezTo>
                      <a:pt x="2325" y="837"/>
                      <a:pt x="2325" y="806"/>
                      <a:pt x="2325" y="806"/>
                    </a:cubicBezTo>
                    <a:cubicBezTo>
                      <a:pt x="2325" y="775"/>
                      <a:pt x="2356" y="775"/>
                      <a:pt x="2356" y="744"/>
                    </a:cubicBezTo>
                    <a:lnTo>
                      <a:pt x="2356" y="744"/>
                    </a:lnTo>
                    <a:cubicBezTo>
                      <a:pt x="2356" y="713"/>
                      <a:pt x="2356" y="713"/>
                      <a:pt x="2356" y="713"/>
                    </a:cubicBezTo>
                    <a:cubicBezTo>
                      <a:pt x="2293" y="651"/>
                      <a:pt x="2293" y="651"/>
                      <a:pt x="2293" y="651"/>
                    </a:cubicBezTo>
                    <a:cubicBezTo>
                      <a:pt x="2386" y="682"/>
                      <a:pt x="2386" y="682"/>
                      <a:pt x="2386" y="682"/>
                    </a:cubicBezTo>
                    <a:cubicBezTo>
                      <a:pt x="2449" y="682"/>
                      <a:pt x="2449" y="713"/>
                      <a:pt x="2480" y="713"/>
                    </a:cubicBezTo>
                    <a:lnTo>
                      <a:pt x="2510" y="713"/>
                    </a:lnTo>
                    <a:lnTo>
                      <a:pt x="2510" y="713"/>
                    </a:lnTo>
                    <a:lnTo>
                      <a:pt x="2510" y="682"/>
                    </a:lnTo>
                    <a:lnTo>
                      <a:pt x="2510" y="682"/>
                    </a:lnTo>
                    <a:cubicBezTo>
                      <a:pt x="2510" y="682"/>
                      <a:pt x="2510" y="651"/>
                      <a:pt x="2480" y="651"/>
                    </a:cubicBezTo>
                    <a:cubicBezTo>
                      <a:pt x="2480" y="651"/>
                      <a:pt x="2480" y="651"/>
                      <a:pt x="2480" y="620"/>
                    </a:cubicBezTo>
                    <a:lnTo>
                      <a:pt x="2480" y="620"/>
                    </a:lnTo>
                    <a:cubicBezTo>
                      <a:pt x="2480" y="620"/>
                      <a:pt x="2480" y="620"/>
                      <a:pt x="2510" y="620"/>
                    </a:cubicBezTo>
                    <a:lnTo>
                      <a:pt x="2510" y="620"/>
                    </a:lnTo>
                    <a:cubicBezTo>
                      <a:pt x="2510" y="589"/>
                      <a:pt x="2510" y="589"/>
                      <a:pt x="2541" y="589"/>
                    </a:cubicBezTo>
                    <a:lnTo>
                      <a:pt x="2541" y="589"/>
                    </a:lnTo>
                    <a:cubicBezTo>
                      <a:pt x="2573" y="589"/>
                      <a:pt x="2573" y="589"/>
                      <a:pt x="2573" y="589"/>
                    </a:cubicBezTo>
                    <a:lnTo>
                      <a:pt x="2573" y="589"/>
                    </a:lnTo>
                    <a:cubicBezTo>
                      <a:pt x="2573" y="589"/>
                      <a:pt x="2573" y="589"/>
                      <a:pt x="2604" y="589"/>
                    </a:cubicBezTo>
                    <a:cubicBezTo>
                      <a:pt x="2604" y="589"/>
                      <a:pt x="2634" y="558"/>
                      <a:pt x="2665" y="558"/>
                    </a:cubicBez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58"/>
                    </a:lnTo>
                    <a:lnTo>
                      <a:pt x="2697" y="558"/>
                    </a:lnTo>
                    <a:cubicBezTo>
                      <a:pt x="2697" y="527"/>
                      <a:pt x="2697" y="527"/>
                      <a:pt x="2697" y="527"/>
                    </a:cubicBezTo>
                    <a:cubicBezTo>
                      <a:pt x="2665" y="496"/>
                      <a:pt x="2665" y="496"/>
                      <a:pt x="2697" y="496"/>
                    </a:cubicBezTo>
                    <a:cubicBezTo>
                      <a:pt x="2697" y="465"/>
                      <a:pt x="2728" y="465"/>
                      <a:pt x="2758" y="465"/>
                    </a:cubicBezTo>
                    <a:cubicBezTo>
                      <a:pt x="2789" y="465"/>
                      <a:pt x="2789" y="465"/>
                      <a:pt x="2789" y="496"/>
                    </a:cubicBezTo>
                    <a:cubicBezTo>
                      <a:pt x="2789" y="496"/>
                      <a:pt x="2789" y="496"/>
                      <a:pt x="2821" y="496"/>
                    </a:cubicBezTo>
                    <a:lnTo>
                      <a:pt x="2821" y="496"/>
                    </a:lnTo>
                    <a:lnTo>
                      <a:pt x="2821" y="496"/>
                    </a:lnTo>
                    <a:lnTo>
                      <a:pt x="2852" y="496"/>
                    </a:lnTo>
                    <a:lnTo>
                      <a:pt x="2852" y="465"/>
                    </a:lnTo>
                    <a:lnTo>
                      <a:pt x="2852" y="465"/>
                    </a:lnTo>
                    <a:lnTo>
                      <a:pt x="2821" y="465"/>
                    </a:lnTo>
                    <a:lnTo>
                      <a:pt x="2789" y="465"/>
                    </a:lnTo>
                    <a:lnTo>
                      <a:pt x="2789" y="465"/>
                    </a:lnTo>
                    <a:cubicBezTo>
                      <a:pt x="2789" y="465"/>
                      <a:pt x="2728" y="465"/>
                      <a:pt x="2728" y="434"/>
                    </a:cubicBezTo>
                    <a:cubicBezTo>
                      <a:pt x="2697" y="434"/>
                      <a:pt x="2697" y="403"/>
                      <a:pt x="2697" y="403"/>
                    </a:cubicBezTo>
                    <a:cubicBezTo>
                      <a:pt x="2728" y="372"/>
                      <a:pt x="2728" y="372"/>
                      <a:pt x="2728" y="372"/>
                    </a:cubicBezTo>
                    <a:cubicBezTo>
                      <a:pt x="2728" y="372"/>
                      <a:pt x="2728" y="372"/>
                      <a:pt x="2728" y="341"/>
                    </a:cubicBezTo>
                    <a:lnTo>
                      <a:pt x="2728" y="310"/>
                    </a:lnTo>
                    <a:cubicBezTo>
                      <a:pt x="2758" y="310"/>
                      <a:pt x="2758" y="279"/>
                      <a:pt x="2758" y="279"/>
                    </a:cubicBezTo>
                    <a:cubicBezTo>
                      <a:pt x="2758" y="248"/>
                      <a:pt x="2789" y="248"/>
                      <a:pt x="2789" y="248"/>
                    </a:cubicBezTo>
                    <a:lnTo>
                      <a:pt x="2821" y="248"/>
                    </a:lnTo>
                    <a:lnTo>
                      <a:pt x="2852" y="248"/>
                    </a:lnTo>
                    <a:lnTo>
                      <a:pt x="2852" y="248"/>
                    </a:lnTo>
                    <a:cubicBezTo>
                      <a:pt x="2852" y="217"/>
                      <a:pt x="2852" y="217"/>
                      <a:pt x="2852" y="217"/>
                    </a:cubicBezTo>
                    <a:lnTo>
                      <a:pt x="2852" y="217"/>
                    </a:lnTo>
                    <a:cubicBezTo>
                      <a:pt x="2852" y="217"/>
                      <a:pt x="2852" y="217"/>
                      <a:pt x="2852" y="186"/>
                    </a:cubicBezTo>
                    <a:lnTo>
                      <a:pt x="2821" y="217"/>
                    </a:lnTo>
                    <a:cubicBezTo>
                      <a:pt x="2821" y="217"/>
                      <a:pt x="2789" y="217"/>
                      <a:pt x="2789" y="186"/>
                    </a:cubicBezTo>
                    <a:lnTo>
                      <a:pt x="2789" y="155"/>
                    </a:lnTo>
                    <a:cubicBezTo>
                      <a:pt x="2789" y="124"/>
                      <a:pt x="2821" y="124"/>
                      <a:pt x="2852" y="124"/>
                    </a:cubicBezTo>
                    <a:lnTo>
                      <a:pt x="2852" y="124"/>
                    </a:lnTo>
                    <a:cubicBezTo>
                      <a:pt x="2821" y="124"/>
                      <a:pt x="2821" y="124"/>
                      <a:pt x="2821" y="124"/>
                    </a:cubicBezTo>
                    <a:cubicBezTo>
                      <a:pt x="2821" y="124"/>
                      <a:pt x="2728" y="155"/>
                      <a:pt x="2697" y="155"/>
                    </a:cubicBezTo>
                    <a:lnTo>
                      <a:pt x="2697" y="155"/>
                    </a:lnTo>
                    <a:cubicBezTo>
                      <a:pt x="2634" y="186"/>
                      <a:pt x="2634" y="186"/>
                      <a:pt x="2634" y="186"/>
                    </a:cubicBezTo>
                    <a:cubicBezTo>
                      <a:pt x="2604" y="186"/>
                      <a:pt x="2604" y="186"/>
                      <a:pt x="2604" y="186"/>
                    </a:cubicBezTo>
                    <a:lnTo>
                      <a:pt x="2604" y="155"/>
                    </a:lnTo>
                    <a:cubicBezTo>
                      <a:pt x="2634" y="124"/>
                      <a:pt x="2634" y="124"/>
                      <a:pt x="2665" y="93"/>
                    </a:cubicBezTo>
                    <a:lnTo>
                      <a:pt x="2665" y="93"/>
                    </a:lnTo>
                    <a:lnTo>
                      <a:pt x="2634" y="93"/>
                    </a:lnTo>
                    <a:cubicBezTo>
                      <a:pt x="2634" y="93"/>
                      <a:pt x="2634" y="124"/>
                      <a:pt x="2604" y="124"/>
                    </a:cubicBezTo>
                    <a:cubicBezTo>
                      <a:pt x="2573" y="124"/>
                      <a:pt x="2541" y="124"/>
                      <a:pt x="2541" y="124"/>
                    </a:cubicBezTo>
                    <a:cubicBezTo>
                      <a:pt x="2510" y="124"/>
                      <a:pt x="2510" y="124"/>
                      <a:pt x="2510" y="124"/>
                    </a:cubicBezTo>
                    <a:lnTo>
                      <a:pt x="2480" y="124"/>
                    </a:lnTo>
                    <a:lnTo>
                      <a:pt x="2480" y="124"/>
                    </a:lnTo>
                    <a:cubicBezTo>
                      <a:pt x="2449" y="124"/>
                      <a:pt x="2449" y="124"/>
                      <a:pt x="2417" y="124"/>
                    </a:cubicBezTo>
                    <a:lnTo>
                      <a:pt x="2386" y="124"/>
                    </a:lnTo>
                    <a:cubicBezTo>
                      <a:pt x="2356" y="124"/>
                      <a:pt x="2356" y="124"/>
                      <a:pt x="2325" y="124"/>
                    </a:cubicBezTo>
                    <a:cubicBezTo>
                      <a:pt x="2325" y="124"/>
                      <a:pt x="2293" y="124"/>
                      <a:pt x="2262" y="124"/>
                    </a:cubicBezTo>
                    <a:cubicBezTo>
                      <a:pt x="2232" y="124"/>
                      <a:pt x="2232" y="124"/>
                      <a:pt x="2201" y="124"/>
                    </a:cubicBezTo>
                    <a:lnTo>
                      <a:pt x="2169" y="124"/>
                    </a:lnTo>
                    <a:cubicBezTo>
                      <a:pt x="2138" y="124"/>
                      <a:pt x="2138" y="93"/>
                      <a:pt x="2138" y="93"/>
                    </a:cubicBezTo>
                    <a:lnTo>
                      <a:pt x="2138" y="93"/>
                    </a:lnTo>
                    <a:cubicBezTo>
                      <a:pt x="2138" y="62"/>
                      <a:pt x="2138" y="62"/>
                      <a:pt x="2169" y="31"/>
                    </a:cubicBezTo>
                    <a:lnTo>
                      <a:pt x="2201" y="31"/>
                    </a:lnTo>
                    <a:lnTo>
                      <a:pt x="2201" y="31"/>
                    </a:lnTo>
                    <a:cubicBezTo>
                      <a:pt x="2262" y="31"/>
                      <a:pt x="2293" y="31"/>
                      <a:pt x="2325" y="31"/>
                    </a:cubicBezTo>
                    <a:cubicBezTo>
                      <a:pt x="2356" y="31"/>
                      <a:pt x="2356" y="31"/>
                      <a:pt x="2356" y="31"/>
                    </a:cubicBezTo>
                    <a:cubicBezTo>
                      <a:pt x="2386" y="31"/>
                      <a:pt x="2417" y="31"/>
                      <a:pt x="2417" y="31"/>
                    </a:cubicBezTo>
                    <a:cubicBezTo>
                      <a:pt x="2449" y="31"/>
                      <a:pt x="2449" y="31"/>
                      <a:pt x="2480" y="31"/>
                    </a:cubicBezTo>
                    <a:lnTo>
                      <a:pt x="2480" y="31"/>
                    </a:lnTo>
                    <a:lnTo>
                      <a:pt x="2480" y="31"/>
                    </a:lnTo>
                    <a:lnTo>
                      <a:pt x="2510" y="31"/>
                    </a:lnTo>
                    <a:cubicBezTo>
                      <a:pt x="2510" y="31"/>
                      <a:pt x="2510" y="31"/>
                      <a:pt x="2541" y="31"/>
                    </a:cubicBezTo>
                    <a:lnTo>
                      <a:pt x="2510" y="0"/>
                    </a:lnTo>
                    <a:cubicBezTo>
                      <a:pt x="2510" y="0"/>
                      <a:pt x="2510" y="0"/>
                      <a:pt x="2480" y="0"/>
                    </a:cubicBezTo>
                    <a:cubicBezTo>
                      <a:pt x="2449" y="0"/>
                      <a:pt x="2449" y="0"/>
                      <a:pt x="2417" y="0"/>
                    </a:cubicBezTo>
                    <a:cubicBezTo>
                      <a:pt x="2386" y="0"/>
                      <a:pt x="2356" y="0"/>
                      <a:pt x="2325" y="0"/>
                    </a:cubicBezTo>
                    <a:lnTo>
                      <a:pt x="2293" y="0"/>
                    </a:lnTo>
                    <a:cubicBezTo>
                      <a:pt x="2262" y="0"/>
                      <a:pt x="2262" y="0"/>
                      <a:pt x="2262" y="0"/>
                    </a:cubicBezTo>
                    <a:lnTo>
                      <a:pt x="2232" y="0"/>
                    </a:lnTo>
                    <a:lnTo>
                      <a:pt x="2201" y="0"/>
                    </a:lnTo>
                    <a:cubicBezTo>
                      <a:pt x="2169" y="0"/>
                      <a:pt x="2169" y="0"/>
                      <a:pt x="2169" y="0"/>
                    </a:cubicBezTo>
                    <a:cubicBezTo>
                      <a:pt x="2138" y="0"/>
                      <a:pt x="2108" y="0"/>
                      <a:pt x="2076" y="0"/>
                    </a:cubicBezTo>
                    <a:cubicBezTo>
                      <a:pt x="2076" y="0"/>
                      <a:pt x="2076" y="0"/>
                      <a:pt x="2045" y="0"/>
                    </a:cubicBezTo>
                    <a:cubicBezTo>
                      <a:pt x="2014" y="0"/>
                      <a:pt x="2014" y="0"/>
                      <a:pt x="1984" y="0"/>
                    </a:cubicBezTo>
                    <a:cubicBezTo>
                      <a:pt x="1953" y="0"/>
                      <a:pt x="1953" y="0"/>
                      <a:pt x="1953" y="0"/>
                    </a:cubicBezTo>
                    <a:cubicBezTo>
                      <a:pt x="1921" y="0"/>
                      <a:pt x="1921" y="0"/>
                      <a:pt x="1890" y="0"/>
                    </a:cubicBezTo>
                    <a:lnTo>
                      <a:pt x="1890" y="0"/>
                    </a:lnTo>
                    <a:cubicBezTo>
                      <a:pt x="1890" y="0"/>
                      <a:pt x="1890" y="0"/>
                      <a:pt x="1860" y="0"/>
                    </a:cubicBezTo>
                    <a:cubicBezTo>
                      <a:pt x="1860" y="0"/>
                      <a:pt x="1860" y="0"/>
                      <a:pt x="1829" y="0"/>
                    </a:cubicBezTo>
                    <a:lnTo>
                      <a:pt x="1829" y="31"/>
                    </a:lnTo>
                    <a:cubicBezTo>
                      <a:pt x="1829" y="62"/>
                      <a:pt x="1829" y="62"/>
                      <a:pt x="1797" y="62"/>
                    </a:cubicBezTo>
                    <a:lnTo>
                      <a:pt x="1797" y="62"/>
                    </a:lnTo>
                    <a:cubicBezTo>
                      <a:pt x="1797" y="62"/>
                      <a:pt x="1736" y="31"/>
                      <a:pt x="1673" y="31"/>
                    </a:cubicBezTo>
                    <a:lnTo>
                      <a:pt x="1642" y="31"/>
                    </a:lnTo>
                    <a:cubicBezTo>
                      <a:pt x="1642" y="31"/>
                      <a:pt x="1642" y="31"/>
                      <a:pt x="1612" y="31"/>
                    </a:cubicBezTo>
                    <a:lnTo>
                      <a:pt x="1612" y="31"/>
                    </a:lnTo>
                    <a:cubicBezTo>
                      <a:pt x="1612" y="31"/>
                      <a:pt x="1612" y="31"/>
                      <a:pt x="1581" y="31"/>
                    </a:cubicBezTo>
                    <a:lnTo>
                      <a:pt x="1549" y="31"/>
                    </a:lnTo>
                    <a:lnTo>
                      <a:pt x="1549" y="31"/>
                    </a:lnTo>
                    <a:cubicBezTo>
                      <a:pt x="1518" y="31"/>
                      <a:pt x="1518" y="31"/>
                      <a:pt x="1518" y="31"/>
                    </a:cubicBezTo>
                    <a:lnTo>
                      <a:pt x="1488" y="31"/>
                    </a:lnTo>
                    <a:cubicBezTo>
                      <a:pt x="1488" y="31"/>
                      <a:pt x="1518" y="31"/>
                      <a:pt x="1518" y="62"/>
                    </a:cubicBezTo>
                    <a:cubicBezTo>
                      <a:pt x="1518" y="93"/>
                      <a:pt x="1488" y="93"/>
                      <a:pt x="1488" y="93"/>
                    </a:cubicBezTo>
                    <a:cubicBezTo>
                      <a:pt x="1488" y="124"/>
                      <a:pt x="1488" y="124"/>
                      <a:pt x="1488" y="124"/>
                    </a:cubicBezTo>
                    <a:cubicBezTo>
                      <a:pt x="1457" y="124"/>
                      <a:pt x="1457" y="124"/>
                      <a:pt x="1457" y="124"/>
                    </a:cubicBezTo>
                    <a:cubicBezTo>
                      <a:pt x="1457" y="124"/>
                      <a:pt x="1394" y="93"/>
                      <a:pt x="1333" y="93"/>
                    </a:cubicBezTo>
                    <a:cubicBezTo>
                      <a:pt x="1301" y="93"/>
                      <a:pt x="1301" y="93"/>
                      <a:pt x="1271" y="62"/>
                    </a:cubicBezTo>
                    <a:cubicBezTo>
                      <a:pt x="1271" y="62"/>
                      <a:pt x="1271" y="62"/>
                      <a:pt x="1240" y="62"/>
                    </a:cubicBezTo>
                    <a:cubicBezTo>
                      <a:pt x="1240" y="62"/>
                      <a:pt x="1240" y="62"/>
                      <a:pt x="1208" y="62"/>
                    </a:cubicBezTo>
                    <a:cubicBezTo>
                      <a:pt x="1240" y="62"/>
                      <a:pt x="1240" y="93"/>
                      <a:pt x="1240" y="93"/>
                    </a:cubicBezTo>
                    <a:cubicBezTo>
                      <a:pt x="1208" y="124"/>
                      <a:pt x="1177" y="124"/>
                      <a:pt x="1177" y="124"/>
                    </a:cubicBezTo>
                    <a:cubicBezTo>
                      <a:pt x="1147" y="124"/>
                      <a:pt x="1116" y="93"/>
                      <a:pt x="1116" y="93"/>
                    </a:cubicBezTo>
                    <a:lnTo>
                      <a:pt x="1085" y="93"/>
                    </a:lnTo>
                    <a:lnTo>
                      <a:pt x="1053" y="93"/>
                    </a:lnTo>
                    <a:lnTo>
                      <a:pt x="1053" y="93"/>
                    </a:lnTo>
                    <a:cubicBezTo>
                      <a:pt x="1023" y="93"/>
                      <a:pt x="1023" y="124"/>
                      <a:pt x="992" y="124"/>
                    </a:cubicBezTo>
                    <a:lnTo>
                      <a:pt x="961" y="124"/>
                    </a:lnTo>
                    <a:cubicBezTo>
                      <a:pt x="929" y="93"/>
                      <a:pt x="929" y="93"/>
                      <a:pt x="929" y="62"/>
                    </a:cubicBezTo>
                    <a:lnTo>
                      <a:pt x="929" y="62"/>
                    </a:lnTo>
                    <a:lnTo>
                      <a:pt x="929" y="62"/>
                    </a:lnTo>
                    <a:cubicBezTo>
                      <a:pt x="899" y="93"/>
                      <a:pt x="837" y="93"/>
                      <a:pt x="805" y="93"/>
                    </a:cubicBezTo>
                    <a:cubicBezTo>
                      <a:pt x="775" y="93"/>
                      <a:pt x="775" y="93"/>
                      <a:pt x="744" y="93"/>
                    </a:cubicBezTo>
                    <a:lnTo>
                      <a:pt x="713" y="93"/>
                    </a:lnTo>
                    <a:lnTo>
                      <a:pt x="681" y="93"/>
                    </a:lnTo>
                    <a:cubicBezTo>
                      <a:pt x="651" y="93"/>
                      <a:pt x="651" y="93"/>
                      <a:pt x="651" y="93"/>
                    </a:cubicBezTo>
                    <a:cubicBezTo>
                      <a:pt x="651" y="93"/>
                      <a:pt x="620" y="93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55"/>
                      <a:pt x="589" y="155"/>
                    </a:cubicBezTo>
                    <a:cubicBezTo>
                      <a:pt x="589" y="155"/>
                      <a:pt x="589" y="155"/>
                      <a:pt x="557" y="155"/>
                    </a:cubicBezTo>
                    <a:lnTo>
                      <a:pt x="557" y="155"/>
                    </a:lnTo>
                    <a:lnTo>
                      <a:pt x="527" y="155"/>
                    </a:lnTo>
                    <a:cubicBezTo>
                      <a:pt x="496" y="155"/>
                      <a:pt x="496" y="155"/>
                      <a:pt x="465" y="155"/>
                    </a:cubicBezTo>
                    <a:lnTo>
                      <a:pt x="465" y="155"/>
                    </a:ln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65" y="155"/>
                      <a:pt x="465" y="155"/>
                      <a:pt x="465" y="155"/>
                    </a:cubicBezTo>
                    <a:cubicBezTo>
                      <a:pt x="465" y="155"/>
                      <a:pt x="465" y="155"/>
                      <a:pt x="433" y="155"/>
                    </a:cubicBezTo>
                    <a:cubicBezTo>
                      <a:pt x="465" y="186"/>
                      <a:pt x="465" y="186"/>
                      <a:pt x="465" y="186"/>
                    </a:cubicBezTo>
                    <a:cubicBezTo>
                      <a:pt x="465" y="186"/>
                      <a:pt x="465" y="217"/>
                      <a:pt x="433" y="217"/>
                    </a:cubicBezTo>
                    <a:lnTo>
                      <a:pt x="433" y="217"/>
                    </a:lnTo>
                    <a:cubicBezTo>
                      <a:pt x="433" y="248"/>
                      <a:pt x="403" y="248"/>
                      <a:pt x="403" y="248"/>
                    </a:cubicBezTo>
                    <a:cubicBezTo>
                      <a:pt x="372" y="279"/>
                      <a:pt x="341" y="279"/>
                      <a:pt x="309" y="279"/>
                    </a:cubicBezTo>
                    <a:lnTo>
                      <a:pt x="309" y="279"/>
                    </a:lnTo>
                    <a:cubicBezTo>
                      <a:pt x="309" y="279"/>
                      <a:pt x="309" y="279"/>
                      <a:pt x="279" y="279"/>
                    </a:cubicBezTo>
                    <a:cubicBezTo>
                      <a:pt x="279" y="279"/>
                      <a:pt x="248" y="279"/>
                      <a:pt x="217" y="279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55" y="310"/>
                      <a:pt x="155" y="310"/>
                      <a:pt x="124" y="310"/>
                    </a:cubicBezTo>
                    <a:lnTo>
                      <a:pt x="124" y="310"/>
                    </a:lnTo>
                    <a:cubicBezTo>
                      <a:pt x="124" y="310"/>
                      <a:pt x="124" y="310"/>
                      <a:pt x="93" y="310"/>
                    </a:cubicBezTo>
                    <a:lnTo>
                      <a:pt x="93" y="310"/>
                    </a:lnTo>
                    <a:cubicBezTo>
                      <a:pt x="61" y="310"/>
                      <a:pt x="61" y="310"/>
                      <a:pt x="61" y="310"/>
                    </a:cubicBezTo>
                    <a:lnTo>
                      <a:pt x="31" y="310"/>
                    </a:lnTo>
                    <a:lnTo>
                      <a:pt x="0" y="310"/>
                    </a:lnTo>
                    <a:cubicBezTo>
                      <a:pt x="0" y="310"/>
                      <a:pt x="31" y="310"/>
                      <a:pt x="61" y="310"/>
                    </a:cubicBezTo>
                    <a:cubicBezTo>
                      <a:pt x="93" y="310"/>
                      <a:pt x="93" y="310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55" y="341"/>
                      <a:pt x="155" y="341"/>
                      <a:pt x="185" y="341"/>
                    </a:cubicBezTo>
                    <a:cubicBezTo>
                      <a:pt x="185" y="341"/>
                      <a:pt x="185" y="341"/>
                      <a:pt x="217" y="341"/>
                    </a:cubicBezTo>
                    <a:lnTo>
                      <a:pt x="217" y="341"/>
                    </a:lnTo>
                    <a:cubicBezTo>
                      <a:pt x="248" y="341"/>
                      <a:pt x="248" y="341"/>
                      <a:pt x="279" y="341"/>
                    </a:cubicBezTo>
                    <a:lnTo>
                      <a:pt x="279" y="341"/>
                    </a:lnTo>
                    <a:lnTo>
                      <a:pt x="279" y="341"/>
                    </a:lnTo>
                    <a:cubicBezTo>
                      <a:pt x="309" y="341"/>
                      <a:pt x="309" y="372"/>
                      <a:pt x="309" y="372"/>
                    </a:cubicBezTo>
                    <a:cubicBezTo>
                      <a:pt x="30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48" y="403"/>
                      <a:pt x="185" y="403"/>
                      <a:pt x="155" y="403"/>
                    </a:cubicBezTo>
                    <a:cubicBezTo>
                      <a:pt x="155" y="403"/>
                      <a:pt x="155" y="403"/>
                      <a:pt x="155" y="434"/>
                    </a:cubicBezTo>
                    <a:lnTo>
                      <a:pt x="155" y="434"/>
                    </a:lnTo>
                    <a:cubicBezTo>
                      <a:pt x="185" y="434"/>
                      <a:pt x="185" y="434"/>
                      <a:pt x="217" y="403"/>
                    </a:cubicBezTo>
                    <a:lnTo>
                      <a:pt x="217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48" y="434"/>
                      <a:pt x="279" y="434"/>
                    </a:cubicBezTo>
                    <a:lnTo>
                      <a:pt x="279" y="403"/>
                    </a:lnTo>
                    <a:cubicBezTo>
                      <a:pt x="309" y="403"/>
                      <a:pt x="309" y="403"/>
                      <a:pt x="309" y="403"/>
                    </a:cubicBezTo>
                    <a:cubicBezTo>
                      <a:pt x="341" y="403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34"/>
                      <a:pt x="341" y="434"/>
                      <a:pt x="372" y="434"/>
                    </a:cubicBezTo>
                    <a:cubicBezTo>
                      <a:pt x="403" y="403"/>
                      <a:pt x="403" y="403"/>
                      <a:pt x="433" y="403"/>
                    </a:cubicBezTo>
                    <a:cubicBezTo>
                      <a:pt x="465" y="403"/>
                      <a:pt x="465" y="403"/>
                      <a:pt x="496" y="403"/>
                    </a:cubicBezTo>
                    <a:cubicBezTo>
                      <a:pt x="527" y="434"/>
                      <a:pt x="589" y="434"/>
                      <a:pt x="651" y="434"/>
                    </a:cubicBezTo>
                    <a:lnTo>
                      <a:pt x="651" y="434"/>
                    </a:lnTo>
                    <a:cubicBezTo>
                      <a:pt x="681" y="434"/>
                      <a:pt x="681" y="434"/>
                      <a:pt x="681" y="434"/>
                    </a:cubicBezTo>
                    <a:lnTo>
                      <a:pt x="681" y="434"/>
                    </a:lnTo>
                    <a:cubicBezTo>
                      <a:pt x="681" y="434"/>
                      <a:pt x="681" y="434"/>
                      <a:pt x="713" y="434"/>
                    </a:cubicBezTo>
                    <a:cubicBezTo>
                      <a:pt x="713" y="434"/>
                      <a:pt x="713" y="434"/>
                      <a:pt x="744" y="465"/>
                    </a:cubicBezTo>
                    <a:cubicBezTo>
                      <a:pt x="744" y="465"/>
                      <a:pt x="744" y="465"/>
                      <a:pt x="744" y="496"/>
                    </a:cubicBezTo>
                    <a:lnTo>
                      <a:pt x="744" y="496"/>
                    </a:lnTo>
                    <a:cubicBezTo>
                      <a:pt x="744" y="496"/>
                      <a:pt x="775" y="496"/>
                      <a:pt x="805" y="496"/>
                    </a:cubicBezTo>
                    <a:cubicBezTo>
                      <a:pt x="805" y="527"/>
                      <a:pt x="837" y="527"/>
                      <a:pt x="837" y="558"/>
                    </a:cubicBezTo>
                    <a:lnTo>
                      <a:pt x="837" y="558"/>
                    </a:lnTo>
                    <a:lnTo>
                      <a:pt x="868" y="558"/>
                    </a:lnTo>
                    <a:lnTo>
                      <a:pt x="868" y="589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99" y="589"/>
                      <a:pt x="899" y="589"/>
                      <a:pt x="899" y="589"/>
                    </a:cubicBezTo>
                    <a:cubicBezTo>
                      <a:pt x="899" y="620"/>
                      <a:pt x="899" y="620"/>
                      <a:pt x="899" y="620"/>
                    </a:cubicBezTo>
                    <a:cubicBezTo>
                      <a:pt x="929" y="620"/>
                      <a:pt x="929" y="651"/>
                      <a:pt x="929" y="651"/>
                    </a:cubicBezTo>
                    <a:lnTo>
                      <a:pt x="929" y="682"/>
                    </a:lnTo>
                    <a:cubicBezTo>
                      <a:pt x="992" y="713"/>
                      <a:pt x="992" y="713"/>
                      <a:pt x="992" y="713"/>
                    </a:cubicBezTo>
                    <a:cubicBezTo>
                      <a:pt x="899" y="744"/>
                      <a:pt x="899" y="744"/>
                      <a:pt x="899" y="744"/>
                    </a:cubicBezTo>
                    <a:lnTo>
                      <a:pt x="899" y="744"/>
                    </a:lnTo>
                    <a:lnTo>
                      <a:pt x="899" y="744"/>
                    </a:lnTo>
                    <a:lnTo>
                      <a:pt x="929" y="744"/>
                    </a:lnTo>
                    <a:lnTo>
                      <a:pt x="929" y="744"/>
                    </a:lnTo>
                    <a:lnTo>
                      <a:pt x="961" y="744"/>
                    </a:lnTo>
                    <a:lnTo>
                      <a:pt x="961" y="744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1023" y="713"/>
                    </a:cubicBezTo>
                    <a:cubicBezTo>
                      <a:pt x="1023" y="713"/>
                      <a:pt x="1023" y="713"/>
                      <a:pt x="1053" y="713"/>
                    </a:cubicBezTo>
                    <a:cubicBezTo>
                      <a:pt x="1053" y="744"/>
                      <a:pt x="1116" y="744"/>
                      <a:pt x="1147" y="775"/>
                    </a:cubicBezTo>
                    <a:cubicBezTo>
                      <a:pt x="1147" y="775"/>
                      <a:pt x="1177" y="775"/>
                      <a:pt x="1177" y="806"/>
                    </a:cubicBezTo>
                    <a:lnTo>
                      <a:pt x="1177" y="806"/>
                    </a:lnTo>
                    <a:lnTo>
                      <a:pt x="1177" y="806"/>
                    </a:lnTo>
                    <a:cubicBezTo>
                      <a:pt x="1177" y="806"/>
                      <a:pt x="1177" y="806"/>
                      <a:pt x="1177" y="837"/>
                    </a:cubicBezTo>
                    <a:cubicBezTo>
                      <a:pt x="1208" y="837"/>
                      <a:pt x="1177" y="868"/>
                      <a:pt x="1177" y="868"/>
                    </a:cubicBezTo>
                    <a:cubicBezTo>
                      <a:pt x="1177" y="868"/>
                      <a:pt x="1177" y="868"/>
                      <a:pt x="1177" y="899"/>
                    </a:cubicBezTo>
                    <a:cubicBezTo>
                      <a:pt x="1177" y="899"/>
                      <a:pt x="1177" y="899"/>
                      <a:pt x="1147" y="930"/>
                    </a:cubicBezTo>
                    <a:lnTo>
                      <a:pt x="1147" y="930"/>
                    </a:lnTo>
                    <a:cubicBezTo>
                      <a:pt x="1147" y="930"/>
                      <a:pt x="1116" y="961"/>
                      <a:pt x="1085" y="961"/>
                    </a:cubicBezTo>
                    <a:lnTo>
                      <a:pt x="1085" y="961"/>
                    </a:lnTo>
                    <a:cubicBezTo>
                      <a:pt x="1053" y="961"/>
                      <a:pt x="1023" y="961"/>
                      <a:pt x="1023" y="961"/>
                    </a:cubicBezTo>
                    <a:cubicBezTo>
                      <a:pt x="1023" y="992"/>
                      <a:pt x="1023" y="992"/>
                      <a:pt x="1023" y="992"/>
                    </a:cubicBezTo>
                    <a:cubicBezTo>
                      <a:pt x="1023" y="992"/>
                      <a:pt x="1023" y="1023"/>
                      <a:pt x="992" y="1023"/>
                    </a:cubicBezTo>
                    <a:lnTo>
                      <a:pt x="992" y="1023"/>
                    </a:lnTo>
                    <a:lnTo>
                      <a:pt x="992" y="1023"/>
                    </a:lnTo>
                    <a:lnTo>
                      <a:pt x="992" y="1054"/>
                    </a:lnTo>
                    <a:cubicBezTo>
                      <a:pt x="992" y="1085"/>
                      <a:pt x="1023" y="1085"/>
                      <a:pt x="1023" y="1085"/>
                    </a:cubicBezTo>
                    <a:cubicBezTo>
                      <a:pt x="1053" y="1116"/>
                      <a:pt x="1053" y="1116"/>
                      <a:pt x="1085" y="1147"/>
                    </a:cubicBezTo>
                    <a:lnTo>
                      <a:pt x="1085" y="1147"/>
                    </a:lnTo>
                    <a:lnTo>
                      <a:pt x="1085" y="1178"/>
                    </a:lnTo>
                    <a:cubicBezTo>
                      <a:pt x="1116" y="1147"/>
                      <a:pt x="1116" y="1116"/>
                      <a:pt x="1116" y="1116"/>
                    </a:cubicBezTo>
                    <a:cubicBezTo>
                      <a:pt x="1147" y="1116"/>
                      <a:pt x="1147" y="1147"/>
                      <a:pt x="1147" y="1147"/>
                    </a:cubicBezTo>
                    <a:cubicBezTo>
                      <a:pt x="1147" y="1147"/>
                      <a:pt x="1147" y="1147"/>
                      <a:pt x="1177" y="1147"/>
                    </a:cubicBezTo>
                    <a:lnTo>
                      <a:pt x="1177" y="1147"/>
                    </a:lnTo>
                    <a:cubicBezTo>
                      <a:pt x="1208" y="1178"/>
                      <a:pt x="1208" y="1178"/>
                      <a:pt x="1208" y="1178"/>
                    </a:cubicBezTo>
                    <a:cubicBezTo>
                      <a:pt x="1208" y="1209"/>
                      <a:pt x="1208" y="1209"/>
                      <a:pt x="1208" y="1209"/>
                    </a:cubicBezTo>
                    <a:cubicBezTo>
                      <a:pt x="1177" y="1209"/>
                      <a:pt x="1177" y="1209"/>
                      <a:pt x="1177" y="1209"/>
                    </a:cubicBezTo>
                    <a:cubicBezTo>
                      <a:pt x="1177" y="1240"/>
                      <a:pt x="1177" y="1240"/>
                      <a:pt x="1177" y="1270"/>
                    </a:cubicBezTo>
                    <a:lnTo>
                      <a:pt x="1177" y="1270"/>
                    </a:lnTo>
                    <a:cubicBezTo>
                      <a:pt x="1177" y="1302"/>
                      <a:pt x="1208" y="1333"/>
                      <a:pt x="1208" y="1333"/>
                    </a:cubicBezTo>
                    <a:cubicBezTo>
                      <a:pt x="1208" y="1333"/>
                      <a:pt x="1208" y="1333"/>
                      <a:pt x="1240" y="1333"/>
                    </a:cubicBezTo>
                    <a:lnTo>
                      <a:pt x="1240" y="1364"/>
                    </a:lnTo>
                    <a:lnTo>
                      <a:pt x="1240" y="1364"/>
                    </a:lnTo>
                    <a:lnTo>
                      <a:pt x="1271" y="1364"/>
                    </a:lnTo>
                    <a:cubicBezTo>
                      <a:pt x="1271" y="1364"/>
                      <a:pt x="1271" y="1364"/>
                      <a:pt x="1301" y="1394"/>
                    </a:cubicBezTo>
                    <a:lnTo>
                      <a:pt x="1301" y="1394"/>
                    </a:lnTo>
                    <a:cubicBezTo>
                      <a:pt x="1301" y="1394"/>
                      <a:pt x="1301" y="1394"/>
                      <a:pt x="1301" y="1426"/>
                    </a:cubicBezTo>
                    <a:lnTo>
                      <a:pt x="1333" y="1426"/>
                    </a:lnTo>
                    <a:lnTo>
                      <a:pt x="1333" y="1426"/>
                    </a:lnTo>
                    <a:cubicBezTo>
                      <a:pt x="1333" y="1394"/>
                      <a:pt x="1333" y="1394"/>
                      <a:pt x="1364" y="1394"/>
                    </a:cubicBezTo>
                    <a:lnTo>
                      <a:pt x="1364" y="1394"/>
                    </a:lnTo>
                    <a:lnTo>
                      <a:pt x="1364" y="1394"/>
                    </a:lnTo>
                    <a:lnTo>
                      <a:pt x="1364" y="1394"/>
                    </a:lnTo>
                    <a:cubicBezTo>
                      <a:pt x="1364" y="1394"/>
                      <a:pt x="1364" y="1394"/>
                      <a:pt x="1394" y="1394"/>
                    </a:cubicBezTo>
                    <a:lnTo>
                      <a:pt x="1394" y="1394"/>
                    </a:lnTo>
                    <a:lnTo>
                      <a:pt x="1425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94"/>
                      <a:pt x="1488" y="1394"/>
                      <a:pt x="1488" y="1426"/>
                    </a:cubicBezTo>
                    <a:cubicBezTo>
                      <a:pt x="1488" y="1426"/>
                      <a:pt x="1457" y="1426"/>
                      <a:pt x="1457" y="1457"/>
                    </a:cubicBezTo>
                    <a:lnTo>
                      <a:pt x="1457" y="1457"/>
                    </a:lnTo>
                    <a:cubicBezTo>
                      <a:pt x="1488" y="1457"/>
                      <a:pt x="1488" y="1457"/>
                      <a:pt x="1488" y="1457"/>
                    </a:cubicBezTo>
                    <a:cubicBezTo>
                      <a:pt x="1518" y="1457"/>
                      <a:pt x="1518" y="1457"/>
                      <a:pt x="1518" y="1457"/>
                    </a:cubicBezTo>
                    <a:cubicBezTo>
                      <a:pt x="1518" y="1457"/>
                      <a:pt x="1518" y="1457"/>
                      <a:pt x="1549" y="1457"/>
                    </a:cubicBezTo>
                    <a:lnTo>
                      <a:pt x="1549" y="1457"/>
                    </a:lnTo>
                    <a:lnTo>
                      <a:pt x="1549" y="1457"/>
                    </a:lnTo>
                    <a:cubicBezTo>
                      <a:pt x="1549" y="1426"/>
                      <a:pt x="1549" y="1426"/>
                      <a:pt x="1581" y="1426"/>
                    </a:cubicBezTo>
                    <a:lnTo>
                      <a:pt x="1581" y="1426"/>
                    </a:lnTo>
                    <a:cubicBezTo>
                      <a:pt x="1581" y="1394"/>
                      <a:pt x="1581" y="1394"/>
                      <a:pt x="1581" y="1394"/>
                    </a:cubicBezTo>
                    <a:cubicBezTo>
                      <a:pt x="1581" y="1394"/>
                      <a:pt x="1581" y="1394"/>
                      <a:pt x="1581" y="1364"/>
                    </a:cubicBezTo>
                    <a:cubicBezTo>
                      <a:pt x="1581" y="1364"/>
                      <a:pt x="1549" y="1364"/>
                      <a:pt x="1549" y="1333"/>
                    </a:cubicBezTo>
                    <a:lnTo>
                      <a:pt x="1549" y="1333"/>
                    </a:lnTo>
                    <a:cubicBezTo>
                      <a:pt x="1549" y="1333"/>
                      <a:pt x="1549" y="1333"/>
                      <a:pt x="1549" y="1302"/>
                    </a:cubicBezTo>
                    <a:lnTo>
                      <a:pt x="1581" y="1270"/>
                    </a:lnTo>
                    <a:cubicBezTo>
                      <a:pt x="1581" y="1270"/>
                      <a:pt x="1581" y="1270"/>
                      <a:pt x="1612" y="1270"/>
                    </a:cubicBezTo>
                    <a:cubicBezTo>
                      <a:pt x="1612" y="1270"/>
                      <a:pt x="1612" y="1270"/>
                      <a:pt x="1612" y="1240"/>
                    </a:cubicBezTo>
                    <a:lnTo>
                      <a:pt x="1642" y="1240"/>
                    </a:lnTo>
                    <a:lnTo>
                      <a:pt x="1642" y="1240"/>
                    </a:lnTo>
                    <a:cubicBezTo>
                      <a:pt x="1673" y="1240"/>
                      <a:pt x="1673" y="1240"/>
                      <a:pt x="1673" y="1240"/>
                    </a:cubicBezTo>
                    <a:cubicBezTo>
                      <a:pt x="1581" y="1178"/>
                      <a:pt x="1581" y="1178"/>
                      <a:pt x="1581" y="1178"/>
                    </a:cubicBezTo>
                    <a:cubicBezTo>
                      <a:pt x="1673" y="1178"/>
                      <a:pt x="1673" y="1178"/>
                      <a:pt x="1673" y="1178"/>
                    </a:cubicBezTo>
                    <a:lnTo>
                      <a:pt x="1673" y="1178"/>
                    </a:lnTo>
                    <a:cubicBezTo>
                      <a:pt x="1673" y="1147"/>
                      <a:pt x="1673" y="1147"/>
                      <a:pt x="1673" y="1116"/>
                    </a:cubicBezTo>
                    <a:cubicBezTo>
                      <a:pt x="1705" y="1116"/>
                      <a:pt x="1705" y="1116"/>
                      <a:pt x="1736" y="1116"/>
                    </a:cubicBezTo>
                    <a:lnTo>
                      <a:pt x="1736" y="1116"/>
                    </a:lnTo>
                    <a:lnTo>
                      <a:pt x="1766" y="1116"/>
                    </a:lnTo>
                    <a:cubicBezTo>
                      <a:pt x="1766" y="1085"/>
                      <a:pt x="1766" y="1085"/>
                      <a:pt x="1797" y="1085"/>
                    </a:cubicBezTo>
                    <a:lnTo>
                      <a:pt x="1797" y="1085"/>
                    </a:lnTo>
                    <a:lnTo>
                      <a:pt x="1829" y="1085"/>
                    </a:lnTo>
                    <a:lnTo>
                      <a:pt x="1829" y="1085"/>
                    </a:lnTo>
                    <a:lnTo>
                      <a:pt x="1860" y="1085"/>
                    </a:lnTo>
                    <a:lnTo>
                      <a:pt x="1890" y="1085"/>
                    </a:lnTo>
                    <a:lnTo>
                      <a:pt x="1921" y="1085"/>
                    </a:lnTo>
                    <a:lnTo>
                      <a:pt x="1953" y="1085"/>
                    </a:lnTo>
                    <a:lnTo>
                      <a:pt x="1984" y="1085"/>
                    </a:lnTo>
                    <a:cubicBezTo>
                      <a:pt x="1984" y="1085"/>
                      <a:pt x="2014" y="1085"/>
                      <a:pt x="2014" y="1054"/>
                    </a:cubicBezTo>
                    <a:cubicBezTo>
                      <a:pt x="2045" y="1054"/>
                      <a:pt x="2045" y="1054"/>
                      <a:pt x="2045" y="1023"/>
                    </a:cubicBezTo>
                    <a:cubicBezTo>
                      <a:pt x="2076" y="1023"/>
                      <a:pt x="2076" y="1023"/>
                      <a:pt x="2076" y="1023"/>
                    </a:cubicBezTo>
                    <a:cubicBezTo>
                      <a:pt x="2076" y="992"/>
                      <a:pt x="2076" y="992"/>
                      <a:pt x="2076" y="992"/>
                    </a:cubicBezTo>
                    <a:cubicBezTo>
                      <a:pt x="2108" y="961"/>
                      <a:pt x="2108" y="961"/>
                      <a:pt x="2138" y="961"/>
                    </a:cubicBezTo>
                    <a:lnTo>
                      <a:pt x="2138" y="930"/>
                    </a:lnTo>
                    <a:lnTo>
                      <a:pt x="2169" y="930"/>
                    </a:lnTo>
                    <a:lnTo>
                      <a:pt x="2169" y="930"/>
                    </a:lnTo>
                    <a:cubicBezTo>
                      <a:pt x="2201" y="930"/>
                      <a:pt x="2201" y="930"/>
                      <a:pt x="2201" y="930"/>
                    </a:cubicBezTo>
                    <a:lnTo>
                      <a:pt x="2201" y="930"/>
                    </a:lnTo>
                    <a:lnTo>
                      <a:pt x="2232" y="930"/>
                    </a:lnTo>
                    <a:cubicBezTo>
                      <a:pt x="2232" y="930"/>
                      <a:pt x="2232" y="930"/>
                      <a:pt x="2262" y="930"/>
                    </a:cubicBezTo>
                    <a:lnTo>
                      <a:pt x="2262" y="930"/>
                    </a:lnTo>
                    <a:lnTo>
                      <a:pt x="2293" y="930"/>
                    </a:lnTo>
                    <a:lnTo>
                      <a:pt x="2293" y="930"/>
                    </a:lnTo>
                    <a:cubicBezTo>
                      <a:pt x="2325" y="930"/>
                      <a:pt x="2325" y="930"/>
                      <a:pt x="2325" y="930"/>
                    </a:cubicBezTo>
                    <a:lnTo>
                      <a:pt x="2325" y="930"/>
                    </a:lnTo>
                    <a:cubicBezTo>
                      <a:pt x="2356" y="930"/>
                      <a:pt x="2356" y="930"/>
                      <a:pt x="2356" y="930"/>
                    </a:cubicBezTo>
                    <a:cubicBezTo>
                      <a:pt x="2356" y="930"/>
                      <a:pt x="2356" y="930"/>
                      <a:pt x="2386" y="930"/>
                    </a:cubicBezTo>
                    <a:cubicBezTo>
                      <a:pt x="2386" y="930"/>
                      <a:pt x="2417" y="930"/>
                      <a:pt x="2449" y="899"/>
                    </a:cubicBezTo>
                    <a:cubicBezTo>
                      <a:pt x="2480" y="899"/>
                      <a:pt x="2510" y="899"/>
                      <a:pt x="2541" y="899"/>
                    </a:cubicBezTo>
                    <a:cubicBezTo>
                      <a:pt x="2541" y="899"/>
                      <a:pt x="2541" y="899"/>
                      <a:pt x="2573" y="868"/>
                    </a:cubicBezTo>
                    <a:lnTo>
                      <a:pt x="2573" y="868"/>
                    </a:lnTo>
                    <a:cubicBezTo>
                      <a:pt x="2573" y="868"/>
                      <a:pt x="2573" y="868"/>
                      <a:pt x="2604" y="868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37"/>
              <p:cNvSpPr/>
              <p:nvPr/>
            </p:nvSpPr>
            <p:spPr>
              <a:xfrm>
                <a:off x="3311525" y="765175"/>
                <a:ext cx="79375" cy="11113"/>
              </a:xfrm>
              <a:custGeom>
                <a:rect b="b" l="l" r="r" t="t"/>
                <a:pathLst>
                  <a:path extrusionOk="0" h="32" w="219">
                    <a:moveTo>
                      <a:pt x="62" y="31"/>
                    </a:moveTo>
                    <a:lnTo>
                      <a:pt x="62" y="31"/>
                    </a:lnTo>
                    <a:lnTo>
                      <a:pt x="94" y="31"/>
                    </a:lnTo>
                    <a:cubicBezTo>
                      <a:pt x="124" y="31"/>
                      <a:pt x="124" y="31"/>
                      <a:pt x="155" y="31"/>
                    </a:cubicBezTo>
                    <a:cubicBezTo>
                      <a:pt x="186" y="31"/>
                      <a:pt x="186" y="31"/>
                      <a:pt x="218" y="0"/>
                    </a:cubicBezTo>
                    <a:lnTo>
                      <a:pt x="218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lnTo>
                      <a:pt x="62" y="31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37"/>
              <p:cNvSpPr/>
              <p:nvPr/>
            </p:nvSpPr>
            <p:spPr>
              <a:xfrm>
                <a:off x="3233738" y="1122363"/>
                <a:ext cx="146050" cy="55562"/>
              </a:xfrm>
              <a:custGeom>
                <a:rect b="b" l="l" r="r" t="t"/>
                <a:pathLst>
                  <a:path extrusionOk="0" h="156" w="404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72" y="93"/>
                      <a:pt x="372" y="93"/>
                      <a:pt x="372" y="93"/>
                    </a:cubicBezTo>
                    <a:lnTo>
                      <a:pt x="372" y="93"/>
                    </a:lnTo>
                    <a:cubicBezTo>
                      <a:pt x="372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372" y="0"/>
                    </a:lnTo>
                    <a:cubicBezTo>
                      <a:pt x="372" y="31"/>
                      <a:pt x="372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11" y="31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31"/>
                      <a:pt x="248" y="31"/>
                    </a:cubicBezTo>
                    <a:lnTo>
                      <a:pt x="217" y="31"/>
                    </a:lnTo>
                    <a:cubicBezTo>
                      <a:pt x="217" y="31"/>
                      <a:pt x="217" y="31"/>
                      <a:pt x="187" y="31"/>
                    </a:cubicBezTo>
                    <a:lnTo>
                      <a:pt x="187" y="62"/>
                    </a:lnTo>
                    <a:lnTo>
                      <a:pt x="187" y="62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94" y="62"/>
                      <a:pt x="94" y="62"/>
                      <a:pt x="94" y="31"/>
                    </a:cubicBezTo>
                    <a:lnTo>
                      <a:pt x="94" y="31"/>
                    </a:lnTo>
                    <a:cubicBezTo>
                      <a:pt x="94" y="31"/>
                      <a:pt x="94" y="31"/>
                      <a:pt x="94" y="62"/>
                    </a:cubicBezTo>
                    <a:lnTo>
                      <a:pt x="63" y="62"/>
                    </a:lnTo>
                    <a:cubicBezTo>
                      <a:pt x="63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63" y="124"/>
                    </a:lnTo>
                    <a:cubicBezTo>
                      <a:pt x="94" y="124"/>
                      <a:pt x="124" y="155"/>
                      <a:pt x="155" y="155"/>
                    </a:cubicBez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87" y="155"/>
                      <a:pt x="187" y="155"/>
                      <a:pt x="217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311" y="124"/>
                    </a:cubicBezTo>
                    <a:cubicBezTo>
                      <a:pt x="311" y="124"/>
                      <a:pt x="311" y="124"/>
                      <a:pt x="311" y="93"/>
                    </a:cubicBezTo>
                    <a:lnTo>
                      <a:pt x="341" y="93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37"/>
              <p:cNvSpPr/>
              <p:nvPr/>
            </p:nvSpPr>
            <p:spPr>
              <a:xfrm>
                <a:off x="2106613" y="2147888"/>
                <a:ext cx="44450" cy="34925"/>
              </a:xfrm>
              <a:custGeom>
                <a:rect b="b" l="l" r="r" t="t"/>
                <a:pathLst>
                  <a:path extrusionOk="0" h="95" w="125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31"/>
                      <a:pt x="31" y="31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31" y="31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94"/>
                    </a:lnTo>
                    <a:cubicBezTo>
                      <a:pt x="93" y="94"/>
                      <a:pt x="93" y="94"/>
                      <a:pt x="124" y="94"/>
                    </a:cubicBezTo>
                    <a:lnTo>
                      <a:pt x="124" y="94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62" y="62"/>
                      <a:pt x="62" y="62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37"/>
              <p:cNvSpPr/>
              <p:nvPr/>
            </p:nvSpPr>
            <p:spPr>
              <a:xfrm>
                <a:off x="2151063" y="2182813"/>
                <a:ext cx="11112" cy="1587"/>
              </a:xfrm>
              <a:custGeom>
                <a:rect b="b" l="l" r="r" t="t"/>
                <a:pathLst>
                  <a:path extrusionOk="0" h="1" w="3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37"/>
              <p:cNvSpPr/>
              <p:nvPr/>
            </p:nvSpPr>
            <p:spPr>
              <a:xfrm>
                <a:off x="2062163" y="2125663"/>
                <a:ext cx="44450" cy="22225"/>
              </a:xfrm>
              <a:custGeom>
                <a:rect b="b" l="l" r="r" t="t"/>
                <a:pathLst>
                  <a:path extrusionOk="0" h="63" w="125">
                    <a:moveTo>
                      <a:pt x="92" y="32"/>
                    </a:moveTo>
                    <a:lnTo>
                      <a:pt x="92" y="32"/>
                    </a:lnTo>
                    <a:lnTo>
                      <a:pt x="92" y="32"/>
                    </a:lnTo>
                    <a:lnTo>
                      <a:pt x="62" y="32"/>
                    </a:lnTo>
                    <a:lnTo>
                      <a:pt x="62" y="32"/>
                    </a:ln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cubicBezTo>
                      <a:pt x="62" y="32"/>
                      <a:pt x="92" y="62"/>
                      <a:pt x="92" y="62"/>
                    </a:cubicBez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32"/>
                      <a:pt x="124" y="32"/>
                      <a:pt x="92" y="32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37"/>
              <p:cNvSpPr/>
              <p:nvPr/>
            </p:nvSpPr>
            <p:spPr>
              <a:xfrm>
                <a:off x="1893888" y="2293938"/>
                <a:ext cx="100012" cy="44450"/>
              </a:xfrm>
              <a:custGeom>
                <a:rect b="b" l="l" r="r" t="t"/>
                <a:pathLst>
                  <a:path extrusionOk="0" h="124" w="280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93" y="92"/>
                      <a:pt x="93" y="123"/>
                    </a:cubicBez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cubicBezTo>
                      <a:pt x="93" y="92"/>
                      <a:pt x="93" y="92"/>
                      <a:pt x="93" y="92"/>
                    </a:cubicBezTo>
                    <a:cubicBezTo>
                      <a:pt x="93" y="92"/>
                      <a:pt x="93" y="92"/>
                      <a:pt x="124" y="92"/>
                    </a:cubicBezTo>
                    <a:cubicBezTo>
                      <a:pt x="124" y="92"/>
                      <a:pt x="124" y="9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48" y="30"/>
                      <a:pt x="248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79" y="30"/>
                    </a:lnTo>
                    <a:cubicBezTo>
                      <a:pt x="248" y="0"/>
                      <a:pt x="248" y="0"/>
                      <a:pt x="217" y="0"/>
                    </a:cubicBez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30"/>
                      <a:pt x="31" y="30"/>
                      <a:pt x="31" y="30"/>
                    </a:cubicBezTo>
                    <a:lnTo>
                      <a:pt x="0" y="62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37"/>
              <p:cNvSpPr/>
              <p:nvPr/>
            </p:nvSpPr>
            <p:spPr>
              <a:xfrm>
                <a:off x="2508250" y="1512888"/>
                <a:ext cx="66675" cy="44450"/>
              </a:xfrm>
              <a:custGeom>
                <a:rect b="b" l="l" r="r" t="t"/>
                <a:pathLst>
                  <a:path extrusionOk="0" h="125" w="186">
                    <a:moveTo>
                      <a:pt x="0" y="92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cubicBezTo>
                      <a:pt x="61" y="92"/>
                      <a:pt x="61" y="92"/>
                      <a:pt x="61" y="92"/>
                    </a:cubicBezTo>
                    <a:lnTo>
                      <a:pt x="61" y="92"/>
                    </a:lnTo>
                    <a:cubicBezTo>
                      <a:pt x="61" y="92"/>
                      <a:pt x="93" y="92"/>
                      <a:pt x="93" y="62"/>
                    </a:cubicBezTo>
                    <a:lnTo>
                      <a:pt x="93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55" y="62"/>
                    </a:cubicBezTo>
                    <a:cubicBezTo>
                      <a:pt x="155" y="92"/>
                      <a:pt x="155" y="92"/>
                      <a:pt x="155" y="92"/>
                    </a:cubicBezTo>
                    <a:lnTo>
                      <a:pt x="155" y="92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5" y="124"/>
                    </a:cubicBezTo>
                    <a:lnTo>
                      <a:pt x="185" y="124"/>
                    </a:lnTo>
                    <a:cubicBezTo>
                      <a:pt x="185" y="92"/>
                      <a:pt x="185" y="92"/>
                      <a:pt x="185" y="92"/>
                    </a:cubicBezTo>
                    <a:cubicBezTo>
                      <a:pt x="185" y="62"/>
                      <a:pt x="185" y="62"/>
                      <a:pt x="185" y="62"/>
                    </a:cubicBezTo>
                    <a:lnTo>
                      <a:pt x="185" y="62"/>
                    </a:lnTo>
                    <a:lnTo>
                      <a:pt x="185" y="31"/>
                    </a:lnTo>
                    <a:lnTo>
                      <a:pt x="185" y="31"/>
                    </a:lnTo>
                    <a:lnTo>
                      <a:pt x="185" y="31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85" y="31"/>
                      <a:pt x="155" y="31"/>
                      <a:pt x="155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31"/>
                      <a:pt x="124" y="0"/>
                      <a:pt x="93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0" y="62"/>
                      <a:pt x="0" y="62"/>
                      <a:pt x="0" y="92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37"/>
              <p:cNvSpPr/>
              <p:nvPr/>
            </p:nvSpPr>
            <p:spPr>
              <a:xfrm>
                <a:off x="2297113" y="1524000"/>
                <a:ext cx="66675" cy="77788"/>
              </a:xfrm>
              <a:custGeom>
                <a:rect b="b" l="l" r="r" t="t"/>
                <a:pathLst>
                  <a:path extrusionOk="0" h="218" w="187">
                    <a:moveTo>
                      <a:pt x="0" y="6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55"/>
                      <a:pt x="62" y="155"/>
                      <a:pt x="62" y="155"/>
                    </a:cubicBezTo>
                    <a:cubicBezTo>
                      <a:pt x="62" y="185"/>
                      <a:pt x="62" y="185"/>
                      <a:pt x="62" y="185"/>
                    </a:cubicBezTo>
                    <a:cubicBezTo>
                      <a:pt x="93" y="185"/>
                      <a:pt x="93" y="185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124" y="217"/>
                      <a:pt x="124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54" y="217"/>
                      <a:pt x="154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86" y="185"/>
                    </a:lnTo>
                    <a:cubicBezTo>
                      <a:pt x="186" y="155"/>
                      <a:pt x="186" y="155"/>
                      <a:pt x="186" y="155"/>
                    </a:cubicBezTo>
                    <a:cubicBezTo>
                      <a:pt x="186" y="155"/>
                      <a:pt x="186" y="155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4" y="124"/>
                      <a:pt x="154" y="124"/>
                      <a:pt x="154" y="93"/>
                    </a:cubicBezTo>
                    <a:lnTo>
                      <a:pt x="154" y="93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86" y="3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4" y="0"/>
                    </a:cubicBezTo>
                    <a:cubicBezTo>
                      <a:pt x="154" y="0"/>
                      <a:pt x="154" y="0"/>
                      <a:pt x="124" y="0"/>
                    </a:cubicBezTo>
                    <a:cubicBezTo>
                      <a:pt x="93" y="0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30" y="61"/>
                      <a:pt x="0" y="6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37"/>
              <p:cNvSpPr/>
              <p:nvPr/>
            </p:nvSpPr>
            <p:spPr>
              <a:xfrm>
                <a:off x="868363" y="1033463"/>
                <a:ext cx="1674812" cy="625475"/>
              </a:xfrm>
              <a:custGeom>
                <a:rect b="b" l="l" r="r" t="t"/>
                <a:pathLst>
                  <a:path extrusionOk="0" h="1737" w="4651">
                    <a:moveTo>
                      <a:pt x="2945" y="186"/>
                    </a:moveTo>
                    <a:lnTo>
                      <a:pt x="2945" y="186"/>
                    </a:lnTo>
                    <a:cubicBezTo>
                      <a:pt x="2914" y="186"/>
                      <a:pt x="2914" y="155"/>
                      <a:pt x="2914" y="155"/>
                    </a:cubicBezTo>
                    <a:lnTo>
                      <a:pt x="2914" y="155"/>
                    </a:lnTo>
                    <a:cubicBezTo>
                      <a:pt x="2914" y="124"/>
                      <a:pt x="2883" y="93"/>
                      <a:pt x="2852" y="93"/>
                    </a:cubicBezTo>
                    <a:lnTo>
                      <a:pt x="2852" y="93"/>
                    </a:lnTo>
                    <a:cubicBezTo>
                      <a:pt x="2821" y="93"/>
                      <a:pt x="2821" y="124"/>
                      <a:pt x="2790" y="124"/>
                    </a:cubicBezTo>
                    <a:cubicBezTo>
                      <a:pt x="2759" y="155"/>
                      <a:pt x="2759" y="155"/>
                      <a:pt x="2759" y="155"/>
                    </a:cubicBezTo>
                    <a:cubicBezTo>
                      <a:pt x="2759" y="124"/>
                      <a:pt x="2759" y="124"/>
                      <a:pt x="2759" y="124"/>
                    </a:cubicBezTo>
                    <a:cubicBezTo>
                      <a:pt x="2759" y="124"/>
                      <a:pt x="2759" y="93"/>
                      <a:pt x="2759" y="62"/>
                    </a:cubicBezTo>
                    <a:cubicBezTo>
                      <a:pt x="2728" y="62"/>
                      <a:pt x="2697" y="62"/>
                      <a:pt x="2666" y="62"/>
                    </a:cubicBezTo>
                    <a:lnTo>
                      <a:pt x="2635" y="62"/>
                    </a:lnTo>
                    <a:lnTo>
                      <a:pt x="2635" y="62"/>
                    </a:lnTo>
                    <a:cubicBezTo>
                      <a:pt x="2604" y="62"/>
                      <a:pt x="2604" y="62"/>
                      <a:pt x="2604" y="62"/>
                    </a:cubicBezTo>
                    <a:lnTo>
                      <a:pt x="2604" y="62"/>
                    </a:lnTo>
                    <a:cubicBezTo>
                      <a:pt x="2635" y="93"/>
                      <a:pt x="2604" y="124"/>
                      <a:pt x="2604" y="124"/>
                    </a:cubicBezTo>
                    <a:cubicBezTo>
                      <a:pt x="2604" y="124"/>
                      <a:pt x="2604" y="124"/>
                      <a:pt x="2573" y="155"/>
                    </a:cubicBezTo>
                    <a:cubicBezTo>
                      <a:pt x="2542" y="155"/>
                      <a:pt x="2542" y="155"/>
                      <a:pt x="2542" y="155"/>
                    </a:cubicBezTo>
                    <a:lnTo>
                      <a:pt x="2542" y="155"/>
                    </a:lnTo>
                    <a:cubicBezTo>
                      <a:pt x="2511" y="155"/>
                      <a:pt x="2511" y="155"/>
                      <a:pt x="2511" y="155"/>
                    </a:cubicBezTo>
                    <a:lnTo>
                      <a:pt x="2511" y="155"/>
                    </a:lnTo>
                    <a:cubicBezTo>
                      <a:pt x="2511" y="186"/>
                      <a:pt x="2480" y="217"/>
                      <a:pt x="2480" y="217"/>
                    </a:cubicBezTo>
                    <a:cubicBezTo>
                      <a:pt x="2449" y="279"/>
                      <a:pt x="2449" y="279"/>
                      <a:pt x="2449" y="279"/>
                    </a:cubicBezTo>
                    <a:cubicBezTo>
                      <a:pt x="2418" y="155"/>
                      <a:pt x="2418" y="155"/>
                      <a:pt x="2418" y="155"/>
                    </a:cubicBezTo>
                    <a:cubicBezTo>
                      <a:pt x="2418" y="124"/>
                      <a:pt x="2418" y="124"/>
                      <a:pt x="2418" y="124"/>
                    </a:cubicBezTo>
                    <a:cubicBezTo>
                      <a:pt x="2418" y="155"/>
                      <a:pt x="2387" y="155"/>
                      <a:pt x="2387" y="155"/>
                    </a:cubicBezTo>
                    <a:lnTo>
                      <a:pt x="2387" y="155"/>
                    </a:lnTo>
                    <a:cubicBezTo>
                      <a:pt x="2387" y="155"/>
                      <a:pt x="2387" y="186"/>
                      <a:pt x="2356" y="186"/>
                    </a:cubicBezTo>
                    <a:lnTo>
                      <a:pt x="2356" y="186"/>
                    </a:lnTo>
                    <a:lnTo>
                      <a:pt x="2325" y="186"/>
                    </a:lnTo>
                    <a:lnTo>
                      <a:pt x="2325" y="186"/>
                    </a:lnTo>
                    <a:lnTo>
                      <a:pt x="2325" y="186"/>
                    </a:lnTo>
                    <a:cubicBezTo>
                      <a:pt x="2294" y="186"/>
                      <a:pt x="2294" y="186"/>
                      <a:pt x="2294" y="186"/>
                    </a:cubicBezTo>
                    <a:cubicBezTo>
                      <a:pt x="2294" y="186"/>
                      <a:pt x="2294" y="186"/>
                      <a:pt x="2263" y="186"/>
                    </a:cubicBezTo>
                    <a:lnTo>
                      <a:pt x="2263" y="186"/>
                    </a:lnTo>
                    <a:cubicBezTo>
                      <a:pt x="2263" y="186"/>
                      <a:pt x="2232" y="186"/>
                      <a:pt x="2232" y="155"/>
                    </a:cubicBezTo>
                    <a:lnTo>
                      <a:pt x="2232" y="155"/>
                    </a:lnTo>
                    <a:lnTo>
                      <a:pt x="2232" y="155"/>
                    </a:lnTo>
                    <a:cubicBezTo>
                      <a:pt x="2201" y="155"/>
                      <a:pt x="2201" y="155"/>
                      <a:pt x="2201" y="186"/>
                    </a:cubicBezTo>
                    <a:cubicBezTo>
                      <a:pt x="2170" y="186"/>
                      <a:pt x="2170" y="186"/>
                      <a:pt x="2139" y="186"/>
                    </a:cubicBezTo>
                    <a:lnTo>
                      <a:pt x="2139" y="186"/>
                    </a:lnTo>
                    <a:lnTo>
                      <a:pt x="2139" y="186"/>
                    </a:lnTo>
                    <a:cubicBezTo>
                      <a:pt x="2108" y="186"/>
                      <a:pt x="2108" y="186"/>
                      <a:pt x="2077" y="186"/>
                    </a:cubicBezTo>
                    <a:cubicBezTo>
                      <a:pt x="2077" y="155"/>
                      <a:pt x="2077" y="155"/>
                      <a:pt x="2077" y="155"/>
                    </a:cubicBezTo>
                    <a:lnTo>
                      <a:pt x="2077" y="155"/>
                    </a:lnTo>
                    <a:cubicBezTo>
                      <a:pt x="2046" y="155"/>
                      <a:pt x="2046" y="155"/>
                      <a:pt x="2046" y="155"/>
                    </a:cubicBezTo>
                    <a:lnTo>
                      <a:pt x="2046" y="155"/>
                    </a:lnTo>
                    <a:lnTo>
                      <a:pt x="2046" y="155"/>
                    </a:lnTo>
                    <a:lnTo>
                      <a:pt x="2015" y="155"/>
                    </a:lnTo>
                    <a:cubicBezTo>
                      <a:pt x="2015" y="155"/>
                      <a:pt x="2015" y="155"/>
                      <a:pt x="1984" y="155"/>
                    </a:cubicBezTo>
                    <a:lnTo>
                      <a:pt x="1984" y="155"/>
                    </a:lnTo>
                    <a:cubicBezTo>
                      <a:pt x="1953" y="155"/>
                      <a:pt x="1953" y="124"/>
                      <a:pt x="1922" y="124"/>
                    </a:cubicBezTo>
                    <a:cubicBezTo>
                      <a:pt x="1922" y="124"/>
                      <a:pt x="1922" y="124"/>
                      <a:pt x="1891" y="155"/>
                    </a:cubicBezTo>
                    <a:cubicBezTo>
                      <a:pt x="1891" y="155"/>
                      <a:pt x="1891" y="155"/>
                      <a:pt x="1860" y="155"/>
                    </a:cubicBezTo>
                    <a:lnTo>
                      <a:pt x="1860" y="155"/>
                    </a:lnTo>
                    <a:lnTo>
                      <a:pt x="1829" y="155"/>
                    </a:lnTo>
                    <a:lnTo>
                      <a:pt x="1860" y="155"/>
                    </a:lnTo>
                    <a:cubicBezTo>
                      <a:pt x="1860" y="186"/>
                      <a:pt x="1860" y="186"/>
                      <a:pt x="1860" y="186"/>
                    </a:cubicBezTo>
                    <a:cubicBezTo>
                      <a:pt x="1860" y="217"/>
                      <a:pt x="1860" y="248"/>
                      <a:pt x="1860" y="248"/>
                    </a:cubicBezTo>
                    <a:cubicBezTo>
                      <a:pt x="1829" y="310"/>
                      <a:pt x="1829" y="310"/>
                      <a:pt x="1829" y="310"/>
                    </a:cubicBezTo>
                    <a:cubicBezTo>
                      <a:pt x="1829" y="248"/>
                      <a:pt x="1829" y="248"/>
                      <a:pt x="1829" y="248"/>
                    </a:cubicBezTo>
                    <a:cubicBezTo>
                      <a:pt x="1799" y="248"/>
                      <a:pt x="1799" y="217"/>
                      <a:pt x="1799" y="217"/>
                    </a:cubicBezTo>
                    <a:lnTo>
                      <a:pt x="1799" y="217"/>
                    </a:lnTo>
                    <a:cubicBezTo>
                      <a:pt x="1767" y="186"/>
                      <a:pt x="1767" y="186"/>
                      <a:pt x="1767" y="186"/>
                    </a:cubicBezTo>
                    <a:lnTo>
                      <a:pt x="1767" y="186"/>
                    </a:lnTo>
                    <a:lnTo>
                      <a:pt x="1767" y="186"/>
                    </a:lnTo>
                    <a:lnTo>
                      <a:pt x="1736" y="186"/>
                    </a:lnTo>
                    <a:lnTo>
                      <a:pt x="1705" y="186"/>
                    </a:lnTo>
                    <a:cubicBezTo>
                      <a:pt x="1705" y="155"/>
                      <a:pt x="1705" y="155"/>
                      <a:pt x="1675" y="155"/>
                    </a:cubicBezTo>
                    <a:lnTo>
                      <a:pt x="1675" y="155"/>
                    </a:lnTo>
                    <a:lnTo>
                      <a:pt x="1675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12" y="186"/>
                    </a:lnTo>
                    <a:cubicBezTo>
                      <a:pt x="1612" y="186"/>
                      <a:pt x="1612" y="186"/>
                      <a:pt x="1581" y="186"/>
                    </a:cubicBezTo>
                    <a:lnTo>
                      <a:pt x="1551" y="186"/>
                    </a:lnTo>
                    <a:cubicBezTo>
                      <a:pt x="1519" y="186"/>
                      <a:pt x="1519" y="186"/>
                      <a:pt x="1519" y="186"/>
                    </a:cubicBezTo>
                    <a:cubicBezTo>
                      <a:pt x="1519" y="186"/>
                      <a:pt x="1519" y="186"/>
                      <a:pt x="1488" y="186"/>
                    </a:cubicBezTo>
                    <a:lnTo>
                      <a:pt x="1457" y="186"/>
                    </a:lnTo>
                    <a:lnTo>
                      <a:pt x="1427" y="186"/>
                    </a:lnTo>
                    <a:lnTo>
                      <a:pt x="1395" y="186"/>
                    </a:lnTo>
                    <a:cubicBezTo>
                      <a:pt x="1364" y="155"/>
                      <a:pt x="1364" y="155"/>
                      <a:pt x="1364" y="155"/>
                    </a:cubicBezTo>
                    <a:cubicBezTo>
                      <a:pt x="1395" y="93"/>
                      <a:pt x="1395" y="93"/>
                      <a:pt x="1395" y="93"/>
                    </a:cubicBezTo>
                    <a:cubicBezTo>
                      <a:pt x="1364" y="93"/>
                      <a:pt x="1303" y="93"/>
                      <a:pt x="1303" y="93"/>
                    </a:cubicBezTo>
                    <a:cubicBezTo>
                      <a:pt x="1271" y="93"/>
                      <a:pt x="1240" y="93"/>
                      <a:pt x="1209" y="93"/>
                    </a:cubicBezTo>
                    <a:lnTo>
                      <a:pt x="1209" y="93"/>
                    </a:lnTo>
                    <a:cubicBezTo>
                      <a:pt x="1179" y="62"/>
                      <a:pt x="1147" y="62"/>
                      <a:pt x="1147" y="62"/>
                    </a:cubicBezTo>
                    <a:lnTo>
                      <a:pt x="1147" y="62"/>
                    </a:lnTo>
                    <a:lnTo>
                      <a:pt x="1147" y="62"/>
                    </a:lnTo>
                    <a:cubicBezTo>
                      <a:pt x="1116" y="62"/>
                      <a:pt x="1116" y="62"/>
                      <a:pt x="1085" y="62"/>
                    </a:cubicBezTo>
                    <a:cubicBezTo>
                      <a:pt x="1085" y="62"/>
                      <a:pt x="1055" y="62"/>
                      <a:pt x="992" y="62"/>
                    </a:cubicBezTo>
                    <a:lnTo>
                      <a:pt x="992" y="62"/>
                    </a:lnTo>
                    <a:lnTo>
                      <a:pt x="992" y="62"/>
                    </a:lnTo>
                    <a:lnTo>
                      <a:pt x="961" y="62"/>
                    </a:lnTo>
                    <a:cubicBezTo>
                      <a:pt x="961" y="93"/>
                      <a:pt x="931" y="93"/>
                      <a:pt x="931" y="93"/>
                    </a:cubicBezTo>
                    <a:lnTo>
                      <a:pt x="931" y="93"/>
                    </a:lnTo>
                    <a:lnTo>
                      <a:pt x="931" y="93"/>
                    </a:lnTo>
                    <a:lnTo>
                      <a:pt x="931" y="93"/>
                    </a:lnTo>
                    <a:cubicBezTo>
                      <a:pt x="931" y="93"/>
                      <a:pt x="931" y="93"/>
                      <a:pt x="899" y="93"/>
                    </a:cubicBezTo>
                    <a:cubicBezTo>
                      <a:pt x="899" y="93"/>
                      <a:pt x="899" y="62"/>
                      <a:pt x="868" y="62"/>
                    </a:cubicBezTo>
                    <a:lnTo>
                      <a:pt x="868" y="62"/>
                    </a:lnTo>
                    <a:cubicBezTo>
                      <a:pt x="868" y="62"/>
                      <a:pt x="868" y="62"/>
                      <a:pt x="868" y="31"/>
                    </a:cubicBezTo>
                    <a:cubicBezTo>
                      <a:pt x="837" y="62"/>
                      <a:pt x="837" y="62"/>
                      <a:pt x="837" y="62"/>
                    </a:cubicBezTo>
                    <a:cubicBezTo>
                      <a:pt x="837" y="93"/>
                      <a:pt x="837" y="93"/>
                      <a:pt x="807" y="93"/>
                    </a:cubicBezTo>
                    <a:lnTo>
                      <a:pt x="775" y="62"/>
                    </a:lnTo>
                    <a:lnTo>
                      <a:pt x="775" y="62"/>
                    </a:lnTo>
                    <a:cubicBezTo>
                      <a:pt x="744" y="62"/>
                      <a:pt x="744" y="62"/>
                      <a:pt x="744" y="62"/>
                    </a:cubicBezTo>
                    <a:cubicBezTo>
                      <a:pt x="744" y="62"/>
                      <a:pt x="713" y="0"/>
                      <a:pt x="683" y="0"/>
                    </a:cubicBez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cubicBezTo>
                      <a:pt x="683" y="0"/>
                      <a:pt x="683" y="31"/>
                      <a:pt x="651" y="31"/>
                    </a:cubicBezTo>
                    <a:lnTo>
                      <a:pt x="620" y="31"/>
                    </a:ln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589" y="31"/>
                      <a:pt x="589" y="62"/>
                    </a:cubicBezTo>
                    <a:lnTo>
                      <a:pt x="559" y="62"/>
                    </a:lnTo>
                    <a:cubicBezTo>
                      <a:pt x="559" y="62"/>
                      <a:pt x="527" y="62"/>
                      <a:pt x="496" y="62"/>
                    </a:cubicBezTo>
                    <a:cubicBezTo>
                      <a:pt x="496" y="62"/>
                      <a:pt x="496" y="62"/>
                      <a:pt x="465" y="62"/>
                    </a:cubicBezTo>
                    <a:cubicBezTo>
                      <a:pt x="465" y="62"/>
                      <a:pt x="465" y="93"/>
                      <a:pt x="435" y="93"/>
                    </a:cubicBezTo>
                    <a:cubicBezTo>
                      <a:pt x="403" y="93"/>
                      <a:pt x="403" y="93"/>
                      <a:pt x="372" y="93"/>
                    </a:cubicBezTo>
                    <a:cubicBezTo>
                      <a:pt x="372" y="93"/>
                      <a:pt x="341" y="93"/>
                      <a:pt x="341" y="124"/>
                    </a:cubicBezTo>
                    <a:lnTo>
                      <a:pt x="341" y="124"/>
                    </a:lnTo>
                    <a:cubicBezTo>
                      <a:pt x="341" y="124"/>
                      <a:pt x="341" y="124"/>
                      <a:pt x="311" y="124"/>
                    </a:cubicBezTo>
                    <a:cubicBezTo>
                      <a:pt x="311" y="124"/>
                      <a:pt x="311" y="124"/>
                      <a:pt x="279" y="124"/>
                    </a:cubicBezTo>
                    <a:lnTo>
                      <a:pt x="248" y="93"/>
                    </a:lnTo>
                    <a:cubicBezTo>
                      <a:pt x="218" y="93"/>
                      <a:pt x="187" y="93"/>
                      <a:pt x="124" y="93"/>
                    </a:cubicBezTo>
                    <a:lnTo>
                      <a:pt x="124" y="93"/>
                    </a:lnTo>
                    <a:cubicBezTo>
                      <a:pt x="94" y="93"/>
                      <a:pt x="94" y="93"/>
                      <a:pt x="94" y="62"/>
                    </a:cubicBezTo>
                    <a:cubicBezTo>
                      <a:pt x="63" y="62"/>
                      <a:pt x="63" y="62"/>
                      <a:pt x="63" y="62"/>
                    </a:cubicBez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589"/>
                      <a:pt x="0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cubicBezTo>
                      <a:pt x="31" y="589"/>
                      <a:pt x="31" y="589"/>
                      <a:pt x="31" y="589"/>
                    </a:cubicBezTo>
                    <a:lnTo>
                      <a:pt x="31" y="620"/>
                    </a:lnTo>
                    <a:cubicBezTo>
                      <a:pt x="31" y="589"/>
                      <a:pt x="31" y="589"/>
                      <a:pt x="63" y="589"/>
                    </a:cubicBezTo>
                    <a:lnTo>
                      <a:pt x="63" y="589"/>
                    </a:lnTo>
                    <a:lnTo>
                      <a:pt x="63" y="589"/>
                    </a:lnTo>
                    <a:cubicBezTo>
                      <a:pt x="63" y="589"/>
                      <a:pt x="63" y="589"/>
                      <a:pt x="63" y="620"/>
                    </a:cubicBezTo>
                    <a:cubicBezTo>
                      <a:pt x="94" y="620"/>
                      <a:pt x="94" y="620"/>
                      <a:pt x="94" y="651"/>
                    </a:cubicBezTo>
                    <a:lnTo>
                      <a:pt x="94" y="651"/>
                    </a:lnTo>
                    <a:lnTo>
                      <a:pt x="94" y="651"/>
                    </a:lnTo>
                    <a:lnTo>
                      <a:pt x="94" y="651"/>
                    </a:lnTo>
                    <a:cubicBezTo>
                      <a:pt x="94" y="651"/>
                      <a:pt x="94" y="651"/>
                      <a:pt x="124" y="681"/>
                    </a:cubicBezTo>
                    <a:lnTo>
                      <a:pt x="124" y="681"/>
                    </a:lnTo>
                    <a:cubicBezTo>
                      <a:pt x="155" y="681"/>
                      <a:pt x="155" y="713"/>
                      <a:pt x="155" y="713"/>
                    </a:cubicBezTo>
                    <a:lnTo>
                      <a:pt x="187" y="713"/>
                    </a:lnTo>
                    <a:lnTo>
                      <a:pt x="218" y="713"/>
                    </a:lnTo>
                    <a:lnTo>
                      <a:pt x="248" y="713"/>
                    </a:lnTo>
                    <a:cubicBezTo>
                      <a:pt x="248" y="744"/>
                      <a:pt x="248" y="744"/>
                      <a:pt x="248" y="744"/>
                    </a:cubicBezTo>
                    <a:cubicBezTo>
                      <a:pt x="248" y="713"/>
                      <a:pt x="279" y="713"/>
                      <a:pt x="279" y="713"/>
                    </a:cubicBezTo>
                    <a:cubicBezTo>
                      <a:pt x="279" y="713"/>
                      <a:pt x="279" y="713"/>
                      <a:pt x="311" y="713"/>
                    </a:cubicBezTo>
                    <a:lnTo>
                      <a:pt x="311" y="713"/>
                    </a:lnTo>
                    <a:cubicBezTo>
                      <a:pt x="341" y="744"/>
                      <a:pt x="403" y="775"/>
                      <a:pt x="403" y="775"/>
                    </a:cubicBezTo>
                    <a:lnTo>
                      <a:pt x="403" y="775"/>
                    </a:lnTo>
                    <a:lnTo>
                      <a:pt x="403" y="805"/>
                    </a:lnTo>
                    <a:lnTo>
                      <a:pt x="403" y="805"/>
                    </a:lnTo>
                    <a:cubicBezTo>
                      <a:pt x="435" y="837"/>
                      <a:pt x="435" y="837"/>
                      <a:pt x="435" y="837"/>
                    </a:cubicBezTo>
                    <a:lnTo>
                      <a:pt x="435" y="868"/>
                    </a:lnTo>
                    <a:cubicBezTo>
                      <a:pt x="465" y="899"/>
                      <a:pt x="465" y="899"/>
                      <a:pt x="465" y="899"/>
                    </a:cubicBezTo>
                    <a:cubicBezTo>
                      <a:pt x="465" y="899"/>
                      <a:pt x="496" y="899"/>
                      <a:pt x="496" y="868"/>
                    </a:cubicBezTo>
                    <a:cubicBezTo>
                      <a:pt x="527" y="868"/>
                      <a:pt x="527" y="868"/>
                      <a:pt x="527" y="868"/>
                    </a:cubicBezTo>
                    <a:cubicBezTo>
                      <a:pt x="527" y="899"/>
                      <a:pt x="527" y="899"/>
                      <a:pt x="527" y="899"/>
                    </a:cubicBezTo>
                    <a:lnTo>
                      <a:pt x="527" y="899"/>
                    </a:lnTo>
                    <a:lnTo>
                      <a:pt x="527" y="899"/>
                    </a:lnTo>
                    <a:cubicBezTo>
                      <a:pt x="527" y="899"/>
                      <a:pt x="527" y="929"/>
                      <a:pt x="559" y="929"/>
                    </a:cubicBezTo>
                    <a:cubicBezTo>
                      <a:pt x="559" y="929"/>
                      <a:pt x="559" y="929"/>
                      <a:pt x="559" y="960"/>
                    </a:cubicBezTo>
                    <a:lnTo>
                      <a:pt x="559" y="960"/>
                    </a:lnTo>
                    <a:lnTo>
                      <a:pt x="559" y="992"/>
                    </a:lnTo>
                    <a:cubicBezTo>
                      <a:pt x="559" y="992"/>
                      <a:pt x="589" y="1023"/>
                      <a:pt x="559" y="1023"/>
                    </a:cubicBezTo>
                    <a:lnTo>
                      <a:pt x="559" y="1053"/>
                    </a:lnTo>
                    <a:cubicBezTo>
                      <a:pt x="589" y="1023"/>
                      <a:pt x="589" y="1023"/>
                      <a:pt x="589" y="1023"/>
                    </a:cubicBezTo>
                    <a:cubicBezTo>
                      <a:pt x="589" y="1023"/>
                      <a:pt x="620" y="1023"/>
                      <a:pt x="620" y="1053"/>
                    </a:cubicBezTo>
                    <a:lnTo>
                      <a:pt x="620" y="1053"/>
                    </a:lnTo>
                    <a:cubicBezTo>
                      <a:pt x="651" y="1053"/>
                      <a:pt x="651" y="1053"/>
                      <a:pt x="651" y="1053"/>
                    </a:cubicBezTo>
                    <a:cubicBezTo>
                      <a:pt x="651" y="1085"/>
                      <a:pt x="651" y="1085"/>
                      <a:pt x="651" y="1116"/>
                    </a:cubicBezTo>
                    <a:lnTo>
                      <a:pt x="651" y="1116"/>
                    </a:lnTo>
                    <a:lnTo>
                      <a:pt x="651" y="1116"/>
                    </a:lnTo>
                    <a:lnTo>
                      <a:pt x="683" y="1116"/>
                    </a:lnTo>
                    <a:cubicBezTo>
                      <a:pt x="713" y="1116"/>
                      <a:pt x="713" y="1116"/>
                      <a:pt x="713" y="1116"/>
                    </a:cubicBezTo>
                    <a:cubicBezTo>
                      <a:pt x="744" y="1177"/>
                      <a:pt x="744" y="1177"/>
                      <a:pt x="744" y="1177"/>
                    </a:cubicBezTo>
                    <a:lnTo>
                      <a:pt x="713" y="1177"/>
                    </a:lnTo>
                    <a:cubicBezTo>
                      <a:pt x="713" y="1177"/>
                      <a:pt x="713" y="1177"/>
                      <a:pt x="713" y="1209"/>
                    </a:cubicBezTo>
                    <a:lnTo>
                      <a:pt x="713" y="1209"/>
                    </a:lnTo>
                    <a:cubicBezTo>
                      <a:pt x="744" y="1209"/>
                      <a:pt x="744" y="1209"/>
                      <a:pt x="744" y="1209"/>
                    </a:cubicBezTo>
                    <a:cubicBezTo>
                      <a:pt x="775" y="1209"/>
                      <a:pt x="775" y="1209"/>
                      <a:pt x="775" y="1240"/>
                    </a:cubicBezTo>
                    <a:cubicBezTo>
                      <a:pt x="807" y="1240"/>
                      <a:pt x="807" y="1240"/>
                      <a:pt x="837" y="1240"/>
                    </a:cubicBezTo>
                    <a:lnTo>
                      <a:pt x="837" y="1240"/>
                    </a:lnTo>
                    <a:cubicBezTo>
                      <a:pt x="837" y="1209"/>
                      <a:pt x="868" y="1209"/>
                      <a:pt x="868" y="1209"/>
                    </a:cubicBezTo>
                    <a:lnTo>
                      <a:pt x="868" y="1209"/>
                    </a:lnTo>
                    <a:cubicBezTo>
                      <a:pt x="899" y="1209"/>
                      <a:pt x="899" y="1240"/>
                      <a:pt x="899" y="1240"/>
                    </a:cubicBezTo>
                    <a:cubicBezTo>
                      <a:pt x="899" y="1271"/>
                      <a:pt x="931" y="1271"/>
                      <a:pt x="931" y="1301"/>
                    </a:cubicBezTo>
                    <a:lnTo>
                      <a:pt x="931" y="1301"/>
                    </a:lnTo>
                    <a:lnTo>
                      <a:pt x="931" y="1301"/>
                    </a:lnTo>
                    <a:cubicBezTo>
                      <a:pt x="931" y="1301"/>
                      <a:pt x="931" y="1301"/>
                      <a:pt x="961" y="1301"/>
                    </a:cubicBezTo>
                    <a:lnTo>
                      <a:pt x="992" y="1301"/>
                    </a:lnTo>
                    <a:cubicBezTo>
                      <a:pt x="992" y="1333"/>
                      <a:pt x="992" y="1333"/>
                      <a:pt x="992" y="1333"/>
                    </a:cubicBezTo>
                    <a:cubicBezTo>
                      <a:pt x="2480" y="1333"/>
                      <a:pt x="2480" y="1333"/>
                      <a:pt x="2480" y="1333"/>
                    </a:cubicBezTo>
                    <a:cubicBezTo>
                      <a:pt x="2480" y="1301"/>
                      <a:pt x="2511" y="1301"/>
                      <a:pt x="2511" y="1301"/>
                    </a:cubicBez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cubicBezTo>
                      <a:pt x="2542" y="1301"/>
                      <a:pt x="2542" y="1333"/>
                      <a:pt x="2542" y="1333"/>
                    </a:cubicBezTo>
                    <a:lnTo>
                      <a:pt x="2542" y="1333"/>
                    </a:lnTo>
                    <a:lnTo>
                      <a:pt x="2542" y="1333"/>
                    </a:lnTo>
                    <a:cubicBezTo>
                      <a:pt x="2542" y="1364"/>
                      <a:pt x="2573" y="1364"/>
                      <a:pt x="2573" y="1364"/>
                    </a:cubicBezTo>
                    <a:lnTo>
                      <a:pt x="2573" y="1364"/>
                    </a:lnTo>
                    <a:cubicBezTo>
                      <a:pt x="2573" y="1364"/>
                      <a:pt x="2573" y="1364"/>
                      <a:pt x="2604" y="1364"/>
                    </a:cubicBezTo>
                    <a:lnTo>
                      <a:pt x="2604" y="1364"/>
                    </a:lnTo>
                    <a:lnTo>
                      <a:pt x="2604" y="1364"/>
                    </a:lnTo>
                    <a:cubicBezTo>
                      <a:pt x="2635" y="1364"/>
                      <a:pt x="2635" y="1364"/>
                      <a:pt x="2635" y="1364"/>
                    </a:cubicBezTo>
                    <a:cubicBezTo>
                      <a:pt x="2666" y="1364"/>
                      <a:pt x="2697" y="1364"/>
                      <a:pt x="2697" y="1395"/>
                    </a:cubicBezTo>
                    <a:lnTo>
                      <a:pt x="2697" y="1395"/>
                    </a:lnTo>
                    <a:cubicBezTo>
                      <a:pt x="2728" y="1364"/>
                      <a:pt x="2728" y="1364"/>
                      <a:pt x="2728" y="1364"/>
                    </a:cubicBezTo>
                    <a:lnTo>
                      <a:pt x="2728" y="1364"/>
                    </a:lnTo>
                    <a:lnTo>
                      <a:pt x="2728" y="1364"/>
                    </a:lnTo>
                    <a:cubicBezTo>
                      <a:pt x="2759" y="1364"/>
                      <a:pt x="2759" y="1364"/>
                      <a:pt x="2759" y="1364"/>
                    </a:cubicBezTo>
                    <a:lnTo>
                      <a:pt x="2759" y="1364"/>
                    </a:lnTo>
                    <a:cubicBezTo>
                      <a:pt x="2790" y="1364"/>
                      <a:pt x="2790" y="1364"/>
                      <a:pt x="2790" y="1364"/>
                    </a:cubicBezTo>
                    <a:lnTo>
                      <a:pt x="2790" y="1364"/>
                    </a:lnTo>
                    <a:cubicBezTo>
                      <a:pt x="2790" y="1364"/>
                      <a:pt x="2790" y="1364"/>
                      <a:pt x="2790" y="1395"/>
                    </a:cubicBezTo>
                    <a:lnTo>
                      <a:pt x="2790" y="1395"/>
                    </a:lnTo>
                    <a:lnTo>
                      <a:pt x="2790" y="1395"/>
                    </a:lnTo>
                    <a:cubicBezTo>
                      <a:pt x="2790" y="1395"/>
                      <a:pt x="2790" y="1395"/>
                      <a:pt x="2821" y="1395"/>
                    </a:cubicBezTo>
                    <a:lnTo>
                      <a:pt x="2821" y="1395"/>
                    </a:lnTo>
                    <a:cubicBezTo>
                      <a:pt x="2852" y="1395"/>
                      <a:pt x="2852" y="1395"/>
                      <a:pt x="2852" y="1395"/>
                    </a:cubicBezTo>
                    <a:lnTo>
                      <a:pt x="2852" y="1364"/>
                    </a:lnTo>
                    <a:cubicBezTo>
                      <a:pt x="2883" y="1333"/>
                      <a:pt x="2914" y="1333"/>
                      <a:pt x="2945" y="1301"/>
                    </a:cubicBezTo>
                    <a:cubicBezTo>
                      <a:pt x="2945" y="1301"/>
                      <a:pt x="2945" y="1301"/>
                      <a:pt x="2976" y="1301"/>
                    </a:cubicBezTo>
                    <a:lnTo>
                      <a:pt x="3007" y="1301"/>
                    </a:lnTo>
                    <a:cubicBezTo>
                      <a:pt x="3007" y="1301"/>
                      <a:pt x="3007" y="1333"/>
                      <a:pt x="3038" y="1333"/>
                    </a:cubicBezTo>
                    <a:cubicBezTo>
                      <a:pt x="3069" y="1333"/>
                      <a:pt x="3069" y="1364"/>
                      <a:pt x="3100" y="1395"/>
                    </a:cubicBezTo>
                    <a:cubicBezTo>
                      <a:pt x="3100" y="1425"/>
                      <a:pt x="3100" y="1425"/>
                      <a:pt x="3100" y="1457"/>
                    </a:cubicBezTo>
                    <a:cubicBezTo>
                      <a:pt x="3131" y="1488"/>
                      <a:pt x="3131" y="1488"/>
                      <a:pt x="3162" y="1488"/>
                    </a:cubicBezTo>
                    <a:lnTo>
                      <a:pt x="3193" y="1488"/>
                    </a:lnTo>
                    <a:lnTo>
                      <a:pt x="3193" y="1488"/>
                    </a:lnTo>
                    <a:lnTo>
                      <a:pt x="3224" y="1488"/>
                    </a:lnTo>
                    <a:lnTo>
                      <a:pt x="3224" y="1488"/>
                    </a:lnTo>
                    <a:lnTo>
                      <a:pt x="3255" y="1488"/>
                    </a:lnTo>
                    <a:cubicBezTo>
                      <a:pt x="3286" y="1519"/>
                      <a:pt x="3286" y="1519"/>
                      <a:pt x="3286" y="1549"/>
                    </a:cubicBezTo>
                    <a:cubicBezTo>
                      <a:pt x="3255" y="1549"/>
                      <a:pt x="3255" y="1581"/>
                      <a:pt x="3255" y="1581"/>
                    </a:cubicBezTo>
                    <a:cubicBezTo>
                      <a:pt x="3255" y="1581"/>
                      <a:pt x="3255" y="1581"/>
                      <a:pt x="3255" y="1612"/>
                    </a:cubicBezTo>
                    <a:cubicBezTo>
                      <a:pt x="3224" y="1612"/>
                      <a:pt x="3224" y="1612"/>
                      <a:pt x="3255" y="1612"/>
                    </a:cubicBezTo>
                    <a:cubicBezTo>
                      <a:pt x="3255" y="1643"/>
                      <a:pt x="3255" y="1643"/>
                      <a:pt x="3255" y="1643"/>
                    </a:cubicBezTo>
                    <a:cubicBezTo>
                      <a:pt x="3255" y="1673"/>
                      <a:pt x="3255" y="1705"/>
                      <a:pt x="3224" y="1705"/>
                    </a:cubicBezTo>
                    <a:cubicBezTo>
                      <a:pt x="3224" y="1736"/>
                      <a:pt x="3224" y="1736"/>
                      <a:pt x="3224" y="1736"/>
                    </a:cubicBezTo>
                    <a:lnTo>
                      <a:pt x="3224" y="1736"/>
                    </a:lnTo>
                    <a:lnTo>
                      <a:pt x="3255" y="1736"/>
                    </a:lnTo>
                    <a:lnTo>
                      <a:pt x="3255" y="1736"/>
                    </a:lnTo>
                    <a:cubicBezTo>
                      <a:pt x="3286" y="1705"/>
                      <a:pt x="3286" y="1705"/>
                      <a:pt x="3317" y="1705"/>
                    </a:cubicBezTo>
                    <a:lnTo>
                      <a:pt x="3317" y="1705"/>
                    </a:lnTo>
                    <a:cubicBezTo>
                      <a:pt x="3317" y="1705"/>
                      <a:pt x="3317" y="1705"/>
                      <a:pt x="3348" y="1705"/>
                    </a:cubicBezTo>
                    <a:lnTo>
                      <a:pt x="3348" y="1705"/>
                    </a:lnTo>
                    <a:lnTo>
                      <a:pt x="3379" y="1705"/>
                    </a:lnTo>
                    <a:lnTo>
                      <a:pt x="3379" y="1705"/>
                    </a:lnTo>
                    <a:cubicBezTo>
                      <a:pt x="3379" y="1673"/>
                      <a:pt x="3379" y="1673"/>
                      <a:pt x="3379" y="1643"/>
                    </a:cubicBezTo>
                    <a:cubicBezTo>
                      <a:pt x="3409" y="1643"/>
                      <a:pt x="3441" y="1643"/>
                      <a:pt x="3472" y="1643"/>
                    </a:cubicBezTo>
                    <a:cubicBezTo>
                      <a:pt x="3503" y="1643"/>
                      <a:pt x="3503" y="1643"/>
                      <a:pt x="3534" y="1643"/>
                    </a:cubicBezTo>
                    <a:cubicBezTo>
                      <a:pt x="3626" y="1581"/>
                      <a:pt x="3626" y="1581"/>
                      <a:pt x="3626" y="1581"/>
                    </a:cubicBezTo>
                    <a:lnTo>
                      <a:pt x="3626" y="1581"/>
                    </a:lnTo>
                    <a:cubicBezTo>
                      <a:pt x="3626" y="1581"/>
                      <a:pt x="3750" y="1581"/>
                      <a:pt x="3782" y="1581"/>
                    </a:cubicBezTo>
                    <a:lnTo>
                      <a:pt x="3782" y="1581"/>
                    </a:lnTo>
                    <a:lnTo>
                      <a:pt x="3782" y="1581"/>
                    </a:lnTo>
                    <a:cubicBezTo>
                      <a:pt x="3813" y="1581"/>
                      <a:pt x="3813" y="1581"/>
                      <a:pt x="3813" y="1581"/>
                    </a:cubicBezTo>
                    <a:lnTo>
                      <a:pt x="3813" y="1581"/>
                    </a:lnTo>
                    <a:cubicBezTo>
                      <a:pt x="3813" y="1549"/>
                      <a:pt x="3813" y="1549"/>
                      <a:pt x="3813" y="1549"/>
                    </a:cubicBezTo>
                    <a:lnTo>
                      <a:pt x="3813" y="1549"/>
                    </a:lnTo>
                    <a:cubicBezTo>
                      <a:pt x="3844" y="1549"/>
                      <a:pt x="3844" y="1549"/>
                      <a:pt x="3844" y="1549"/>
                    </a:cubicBezTo>
                    <a:lnTo>
                      <a:pt x="3844" y="1549"/>
                    </a:lnTo>
                    <a:cubicBezTo>
                      <a:pt x="3844" y="1549"/>
                      <a:pt x="3874" y="1549"/>
                      <a:pt x="3874" y="1519"/>
                    </a:cubicBezTo>
                    <a:lnTo>
                      <a:pt x="3874" y="1519"/>
                    </a:lnTo>
                    <a:lnTo>
                      <a:pt x="3874" y="1488"/>
                    </a:lnTo>
                    <a:cubicBezTo>
                      <a:pt x="3874" y="1488"/>
                      <a:pt x="3874" y="1457"/>
                      <a:pt x="3906" y="1457"/>
                    </a:cubicBezTo>
                    <a:lnTo>
                      <a:pt x="3906" y="1457"/>
                    </a:lnTo>
                    <a:cubicBezTo>
                      <a:pt x="3813" y="1488"/>
                      <a:pt x="3813" y="1488"/>
                      <a:pt x="3813" y="1488"/>
                    </a:cubicBezTo>
                    <a:cubicBezTo>
                      <a:pt x="3906" y="1395"/>
                      <a:pt x="3906" y="1395"/>
                      <a:pt x="3906" y="1395"/>
                    </a:cubicBezTo>
                    <a:cubicBezTo>
                      <a:pt x="3968" y="1333"/>
                      <a:pt x="3968" y="1333"/>
                      <a:pt x="3968" y="1333"/>
                    </a:cubicBezTo>
                    <a:cubicBezTo>
                      <a:pt x="3998" y="1301"/>
                      <a:pt x="3998" y="1301"/>
                      <a:pt x="3998" y="1301"/>
                    </a:cubicBezTo>
                    <a:lnTo>
                      <a:pt x="4030" y="1301"/>
                    </a:lnTo>
                    <a:cubicBezTo>
                      <a:pt x="4030" y="1301"/>
                      <a:pt x="4030" y="1301"/>
                      <a:pt x="4061" y="1271"/>
                    </a:cubicBezTo>
                    <a:lnTo>
                      <a:pt x="4061" y="1271"/>
                    </a:lnTo>
                    <a:cubicBezTo>
                      <a:pt x="4061" y="1240"/>
                      <a:pt x="4122" y="1240"/>
                      <a:pt x="4122" y="1240"/>
                    </a:cubicBezTo>
                    <a:lnTo>
                      <a:pt x="4122" y="1240"/>
                    </a:lnTo>
                    <a:cubicBezTo>
                      <a:pt x="4122" y="1240"/>
                      <a:pt x="4122" y="1240"/>
                      <a:pt x="4154" y="1240"/>
                    </a:cubicBezTo>
                    <a:cubicBezTo>
                      <a:pt x="4154" y="1240"/>
                      <a:pt x="4185" y="1240"/>
                      <a:pt x="4216" y="1240"/>
                    </a:cubicBezTo>
                    <a:lnTo>
                      <a:pt x="4216" y="1240"/>
                    </a:lnTo>
                    <a:lnTo>
                      <a:pt x="4216" y="1240"/>
                    </a:lnTo>
                    <a:cubicBezTo>
                      <a:pt x="4246" y="1240"/>
                      <a:pt x="4246" y="1240"/>
                      <a:pt x="4246" y="1240"/>
                    </a:cubicBezTo>
                    <a:lnTo>
                      <a:pt x="4278" y="1240"/>
                    </a:lnTo>
                    <a:cubicBezTo>
                      <a:pt x="4309" y="1240"/>
                      <a:pt x="4340" y="1240"/>
                      <a:pt x="4370" y="1240"/>
                    </a:cubicBezTo>
                    <a:lnTo>
                      <a:pt x="4402" y="1240"/>
                    </a:lnTo>
                    <a:cubicBezTo>
                      <a:pt x="4433" y="1240"/>
                      <a:pt x="4464" y="1240"/>
                      <a:pt x="4464" y="1240"/>
                    </a:cubicBezTo>
                    <a:cubicBezTo>
                      <a:pt x="4494" y="1240"/>
                      <a:pt x="4494" y="1209"/>
                      <a:pt x="4494" y="1209"/>
                    </a:cubicBezTo>
                    <a:cubicBezTo>
                      <a:pt x="4526" y="1177"/>
                      <a:pt x="4526" y="1177"/>
                      <a:pt x="4526" y="1177"/>
                    </a:cubicBezTo>
                    <a:cubicBezTo>
                      <a:pt x="4526" y="1177"/>
                      <a:pt x="4526" y="1177"/>
                      <a:pt x="4588" y="1177"/>
                    </a:cubicBezTo>
                    <a:lnTo>
                      <a:pt x="4618" y="1177"/>
                    </a:lnTo>
                    <a:cubicBezTo>
                      <a:pt x="4618" y="1177"/>
                      <a:pt x="4650" y="1147"/>
                      <a:pt x="4650" y="1116"/>
                    </a:cubicBezTo>
                    <a:cubicBezTo>
                      <a:pt x="4650" y="1116"/>
                      <a:pt x="4650" y="1116"/>
                      <a:pt x="4650" y="1085"/>
                    </a:cubicBezTo>
                    <a:lnTo>
                      <a:pt x="4618" y="1085"/>
                    </a:lnTo>
                    <a:lnTo>
                      <a:pt x="4618" y="1085"/>
                    </a:lnTo>
                    <a:cubicBezTo>
                      <a:pt x="4588" y="1116"/>
                      <a:pt x="4588" y="1116"/>
                      <a:pt x="4588" y="1116"/>
                    </a:cubicBezTo>
                    <a:cubicBezTo>
                      <a:pt x="4588" y="1053"/>
                      <a:pt x="4588" y="1053"/>
                      <a:pt x="4588" y="1053"/>
                    </a:cubicBezTo>
                    <a:lnTo>
                      <a:pt x="4588" y="1053"/>
                    </a:lnTo>
                    <a:cubicBezTo>
                      <a:pt x="4557" y="1053"/>
                      <a:pt x="4557" y="1053"/>
                      <a:pt x="4557" y="1053"/>
                    </a:cubicBezTo>
                    <a:lnTo>
                      <a:pt x="4557" y="1053"/>
                    </a:lnTo>
                    <a:cubicBezTo>
                      <a:pt x="4557" y="1053"/>
                      <a:pt x="4526" y="1053"/>
                      <a:pt x="4494" y="1085"/>
                    </a:cubicBezTo>
                    <a:lnTo>
                      <a:pt x="4464" y="1085"/>
                    </a:lnTo>
                    <a:cubicBezTo>
                      <a:pt x="4464" y="1116"/>
                      <a:pt x="4433" y="1116"/>
                      <a:pt x="4433" y="1116"/>
                    </a:cubicBezTo>
                    <a:cubicBezTo>
                      <a:pt x="4433" y="1116"/>
                      <a:pt x="4402" y="1116"/>
                      <a:pt x="4402" y="1085"/>
                    </a:cubicBezTo>
                    <a:cubicBezTo>
                      <a:pt x="4402" y="1053"/>
                      <a:pt x="4402" y="1023"/>
                      <a:pt x="4433" y="1023"/>
                    </a:cubicBezTo>
                    <a:cubicBezTo>
                      <a:pt x="4433" y="1023"/>
                      <a:pt x="4464" y="992"/>
                      <a:pt x="4494" y="992"/>
                    </a:cubicBezTo>
                    <a:lnTo>
                      <a:pt x="4464" y="992"/>
                    </a:lnTo>
                    <a:lnTo>
                      <a:pt x="4464" y="992"/>
                    </a:lnTo>
                    <a:lnTo>
                      <a:pt x="4464" y="992"/>
                    </a:lnTo>
                    <a:cubicBezTo>
                      <a:pt x="4433" y="992"/>
                      <a:pt x="4433" y="992"/>
                      <a:pt x="4433" y="992"/>
                    </a:cubicBezTo>
                    <a:lnTo>
                      <a:pt x="4433" y="992"/>
                    </a:lnTo>
                    <a:lnTo>
                      <a:pt x="4433" y="992"/>
                    </a:lnTo>
                    <a:cubicBezTo>
                      <a:pt x="4402" y="992"/>
                      <a:pt x="4402" y="992"/>
                      <a:pt x="4402" y="960"/>
                    </a:cubicBezTo>
                    <a:cubicBezTo>
                      <a:pt x="4370" y="960"/>
                      <a:pt x="4370" y="960"/>
                      <a:pt x="4370" y="960"/>
                    </a:cubicBezTo>
                    <a:lnTo>
                      <a:pt x="4370" y="960"/>
                    </a:lnTo>
                    <a:lnTo>
                      <a:pt x="4370" y="929"/>
                    </a:lnTo>
                    <a:cubicBezTo>
                      <a:pt x="4309" y="929"/>
                      <a:pt x="4309" y="929"/>
                      <a:pt x="4309" y="929"/>
                    </a:cubicBezTo>
                    <a:cubicBezTo>
                      <a:pt x="4340" y="899"/>
                      <a:pt x="4340" y="899"/>
                      <a:pt x="4340" y="899"/>
                    </a:cubicBezTo>
                    <a:lnTo>
                      <a:pt x="4340" y="868"/>
                    </a:lnTo>
                    <a:cubicBezTo>
                      <a:pt x="4309" y="837"/>
                      <a:pt x="4309" y="837"/>
                      <a:pt x="4309" y="837"/>
                    </a:cubicBezTo>
                    <a:lnTo>
                      <a:pt x="4340" y="837"/>
                    </a:lnTo>
                    <a:lnTo>
                      <a:pt x="4340" y="837"/>
                    </a:lnTo>
                    <a:cubicBezTo>
                      <a:pt x="4309" y="805"/>
                      <a:pt x="4309" y="805"/>
                      <a:pt x="4309" y="805"/>
                    </a:cubicBezTo>
                    <a:cubicBezTo>
                      <a:pt x="4309" y="805"/>
                      <a:pt x="4309" y="805"/>
                      <a:pt x="4309" y="775"/>
                    </a:cubicBezTo>
                    <a:lnTo>
                      <a:pt x="4278" y="805"/>
                    </a:lnTo>
                    <a:cubicBezTo>
                      <a:pt x="4185" y="837"/>
                      <a:pt x="4185" y="837"/>
                      <a:pt x="4185" y="837"/>
                    </a:cubicBezTo>
                    <a:cubicBezTo>
                      <a:pt x="4246" y="775"/>
                      <a:pt x="4246" y="775"/>
                      <a:pt x="4246" y="775"/>
                    </a:cubicBezTo>
                    <a:cubicBezTo>
                      <a:pt x="4216" y="775"/>
                      <a:pt x="4216" y="775"/>
                      <a:pt x="4216" y="775"/>
                    </a:cubicBezTo>
                    <a:cubicBezTo>
                      <a:pt x="4246" y="744"/>
                      <a:pt x="4246" y="744"/>
                      <a:pt x="4246" y="744"/>
                    </a:cubicBezTo>
                    <a:cubicBezTo>
                      <a:pt x="4216" y="744"/>
                      <a:pt x="4216" y="744"/>
                      <a:pt x="4216" y="744"/>
                    </a:cubicBezTo>
                    <a:cubicBezTo>
                      <a:pt x="4216" y="713"/>
                      <a:pt x="4216" y="713"/>
                      <a:pt x="4216" y="713"/>
                    </a:cubicBezTo>
                    <a:lnTo>
                      <a:pt x="4216" y="713"/>
                    </a:lnTo>
                    <a:cubicBezTo>
                      <a:pt x="4216" y="681"/>
                      <a:pt x="4216" y="681"/>
                      <a:pt x="4216" y="681"/>
                    </a:cubicBezTo>
                    <a:cubicBezTo>
                      <a:pt x="4185" y="681"/>
                      <a:pt x="4185" y="681"/>
                      <a:pt x="4185" y="651"/>
                    </a:cubicBezTo>
                    <a:lnTo>
                      <a:pt x="4185" y="651"/>
                    </a:lnTo>
                    <a:lnTo>
                      <a:pt x="4185" y="651"/>
                    </a:lnTo>
                    <a:cubicBezTo>
                      <a:pt x="4185" y="681"/>
                      <a:pt x="4185" y="713"/>
                      <a:pt x="4185" y="713"/>
                    </a:cubicBezTo>
                    <a:cubicBezTo>
                      <a:pt x="4185" y="713"/>
                      <a:pt x="4185" y="744"/>
                      <a:pt x="4154" y="744"/>
                    </a:cubicBezTo>
                    <a:lnTo>
                      <a:pt x="4154" y="744"/>
                    </a:lnTo>
                    <a:lnTo>
                      <a:pt x="4154" y="744"/>
                    </a:lnTo>
                    <a:lnTo>
                      <a:pt x="4154" y="744"/>
                    </a:lnTo>
                    <a:cubicBezTo>
                      <a:pt x="4122" y="805"/>
                      <a:pt x="4122" y="805"/>
                      <a:pt x="4122" y="805"/>
                    </a:cubicBezTo>
                    <a:cubicBezTo>
                      <a:pt x="4092" y="775"/>
                      <a:pt x="4092" y="775"/>
                      <a:pt x="4092" y="775"/>
                    </a:cubicBezTo>
                    <a:lnTo>
                      <a:pt x="4092" y="744"/>
                    </a:lnTo>
                    <a:lnTo>
                      <a:pt x="4061" y="744"/>
                    </a:lnTo>
                    <a:cubicBezTo>
                      <a:pt x="4061" y="775"/>
                      <a:pt x="4061" y="775"/>
                      <a:pt x="4061" y="775"/>
                    </a:cubicBezTo>
                    <a:lnTo>
                      <a:pt x="4061" y="775"/>
                    </a:lnTo>
                    <a:cubicBezTo>
                      <a:pt x="4030" y="837"/>
                      <a:pt x="4030" y="837"/>
                      <a:pt x="4030" y="837"/>
                    </a:cubicBezTo>
                    <a:cubicBezTo>
                      <a:pt x="3998" y="775"/>
                      <a:pt x="3998" y="775"/>
                      <a:pt x="3998" y="775"/>
                    </a:cubicBezTo>
                    <a:cubicBezTo>
                      <a:pt x="3998" y="805"/>
                      <a:pt x="3968" y="805"/>
                      <a:pt x="3968" y="805"/>
                    </a:cubicBezTo>
                    <a:lnTo>
                      <a:pt x="3937" y="805"/>
                    </a:lnTo>
                    <a:cubicBezTo>
                      <a:pt x="3874" y="775"/>
                      <a:pt x="3874" y="775"/>
                      <a:pt x="3874" y="775"/>
                    </a:cubicBezTo>
                    <a:cubicBezTo>
                      <a:pt x="3937" y="744"/>
                      <a:pt x="3937" y="744"/>
                      <a:pt x="3937" y="744"/>
                    </a:cubicBezTo>
                    <a:lnTo>
                      <a:pt x="3937" y="744"/>
                    </a:lnTo>
                    <a:lnTo>
                      <a:pt x="3906" y="713"/>
                    </a:lnTo>
                    <a:cubicBezTo>
                      <a:pt x="3874" y="713"/>
                      <a:pt x="3874" y="713"/>
                      <a:pt x="3874" y="713"/>
                    </a:cubicBezTo>
                    <a:cubicBezTo>
                      <a:pt x="3874" y="681"/>
                      <a:pt x="3874" y="681"/>
                      <a:pt x="3874" y="681"/>
                    </a:cubicBezTo>
                    <a:lnTo>
                      <a:pt x="3874" y="681"/>
                    </a:lnTo>
                    <a:cubicBezTo>
                      <a:pt x="3874" y="681"/>
                      <a:pt x="3874" y="681"/>
                      <a:pt x="3844" y="681"/>
                    </a:cubicBezTo>
                    <a:cubicBezTo>
                      <a:pt x="3844" y="620"/>
                      <a:pt x="3844" y="620"/>
                      <a:pt x="3844" y="620"/>
                    </a:cubicBezTo>
                    <a:cubicBezTo>
                      <a:pt x="3844" y="620"/>
                      <a:pt x="3874" y="620"/>
                      <a:pt x="3906" y="620"/>
                    </a:cubicBezTo>
                    <a:lnTo>
                      <a:pt x="3906" y="620"/>
                    </a:lnTo>
                    <a:cubicBezTo>
                      <a:pt x="3906" y="620"/>
                      <a:pt x="3906" y="620"/>
                      <a:pt x="3874" y="620"/>
                    </a:cubicBezTo>
                    <a:cubicBezTo>
                      <a:pt x="3874" y="589"/>
                      <a:pt x="3874" y="589"/>
                      <a:pt x="3844" y="589"/>
                    </a:cubicBezTo>
                    <a:lnTo>
                      <a:pt x="3844" y="589"/>
                    </a:lnTo>
                    <a:cubicBezTo>
                      <a:pt x="3813" y="589"/>
                      <a:pt x="3813" y="589"/>
                      <a:pt x="3813" y="589"/>
                    </a:cubicBezTo>
                    <a:cubicBezTo>
                      <a:pt x="3813" y="589"/>
                      <a:pt x="3782" y="589"/>
                      <a:pt x="3782" y="557"/>
                    </a:cubicBezTo>
                    <a:lnTo>
                      <a:pt x="3782" y="557"/>
                    </a:lnTo>
                    <a:lnTo>
                      <a:pt x="3782" y="557"/>
                    </a:lnTo>
                    <a:lnTo>
                      <a:pt x="3750" y="557"/>
                    </a:lnTo>
                    <a:lnTo>
                      <a:pt x="3689" y="527"/>
                    </a:lnTo>
                    <a:cubicBezTo>
                      <a:pt x="3689" y="527"/>
                      <a:pt x="3689" y="527"/>
                      <a:pt x="3658" y="527"/>
                    </a:cubicBezTo>
                    <a:lnTo>
                      <a:pt x="3658" y="527"/>
                    </a:lnTo>
                    <a:lnTo>
                      <a:pt x="3626" y="527"/>
                    </a:lnTo>
                    <a:lnTo>
                      <a:pt x="3596" y="527"/>
                    </a:lnTo>
                    <a:cubicBezTo>
                      <a:pt x="3565" y="527"/>
                      <a:pt x="3565" y="527"/>
                      <a:pt x="3565" y="527"/>
                    </a:cubicBezTo>
                    <a:lnTo>
                      <a:pt x="3565" y="527"/>
                    </a:lnTo>
                    <a:cubicBezTo>
                      <a:pt x="3565" y="527"/>
                      <a:pt x="3565" y="527"/>
                      <a:pt x="3534" y="527"/>
                    </a:cubicBezTo>
                    <a:lnTo>
                      <a:pt x="3534" y="527"/>
                    </a:lnTo>
                    <a:lnTo>
                      <a:pt x="3534" y="527"/>
                    </a:lnTo>
                    <a:lnTo>
                      <a:pt x="3503" y="527"/>
                    </a:lnTo>
                    <a:lnTo>
                      <a:pt x="3503" y="527"/>
                    </a:lnTo>
                    <a:cubicBezTo>
                      <a:pt x="3503" y="557"/>
                      <a:pt x="3503" y="557"/>
                      <a:pt x="3503" y="589"/>
                    </a:cubicBezTo>
                    <a:lnTo>
                      <a:pt x="3503" y="589"/>
                    </a:lnTo>
                    <a:lnTo>
                      <a:pt x="3503" y="620"/>
                    </a:lnTo>
                    <a:lnTo>
                      <a:pt x="3503" y="651"/>
                    </a:lnTo>
                    <a:cubicBezTo>
                      <a:pt x="3503" y="681"/>
                      <a:pt x="3503" y="681"/>
                      <a:pt x="3472" y="681"/>
                    </a:cubicBezTo>
                    <a:cubicBezTo>
                      <a:pt x="3472" y="713"/>
                      <a:pt x="3472" y="713"/>
                      <a:pt x="3472" y="713"/>
                    </a:cubicBezTo>
                    <a:cubicBezTo>
                      <a:pt x="3441" y="713"/>
                      <a:pt x="3441" y="713"/>
                      <a:pt x="3441" y="744"/>
                    </a:cubicBezTo>
                    <a:lnTo>
                      <a:pt x="3472" y="744"/>
                    </a:lnTo>
                    <a:lnTo>
                      <a:pt x="3472" y="744"/>
                    </a:lnTo>
                    <a:cubicBezTo>
                      <a:pt x="3503" y="744"/>
                      <a:pt x="3534" y="775"/>
                      <a:pt x="3534" y="805"/>
                    </a:cubicBezTo>
                    <a:cubicBezTo>
                      <a:pt x="3565" y="805"/>
                      <a:pt x="3565" y="837"/>
                      <a:pt x="3565" y="899"/>
                    </a:cubicBezTo>
                    <a:cubicBezTo>
                      <a:pt x="3565" y="929"/>
                      <a:pt x="3534" y="929"/>
                      <a:pt x="3534" y="929"/>
                    </a:cubicBezTo>
                    <a:cubicBezTo>
                      <a:pt x="3534" y="960"/>
                      <a:pt x="3534" y="960"/>
                      <a:pt x="3503" y="960"/>
                    </a:cubicBezTo>
                    <a:lnTo>
                      <a:pt x="3503" y="960"/>
                    </a:lnTo>
                    <a:cubicBezTo>
                      <a:pt x="3472" y="960"/>
                      <a:pt x="3441" y="992"/>
                      <a:pt x="3441" y="992"/>
                    </a:cubicBezTo>
                    <a:lnTo>
                      <a:pt x="3409" y="992"/>
                    </a:lnTo>
                    <a:cubicBezTo>
                      <a:pt x="3409" y="992"/>
                      <a:pt x="3409" y="992"/>
                      <a:pt x="3409" y="1023"/>
                    </a:cubicBezTo>
                    <a:lnTo>
                      <a:pt x="3409" y="1023"/>
                    </a:lnTo>
                    <a:cubicBezTo>
                      <a:pt x="3409" y="1023"/>
                      <a:pt x="3441" y="1053"/>
                      <a:pt x="3441" y="1116"/>
                    </a:cubicBezTo>
                    <a:cubicBezTo>
                      <a:pt x="3472" y="1177"/>
                      <a:pt x="3472" y="1177"/>
                      <a:pt x="3472" y="1177"/>
                    </a:cubicBezTo>
                    <a:cubicBezTo>
                      <a:pt x="3441" y="1177"/>
                      <a:pt x="3441" y="1177"/>
                      <a:pt x="3441" y="1177"/>
                    </a:cubicBezTo>
                    <a:cubicBezTo>
                      <a:pt x="3441" y="1177"/>
                      <a:pt x="3441" y="1177"/>
                      <a:pt x="3409" y="1177"/>
                    </a:cubicBezTo>
                    <a:lnTo>
                      <a:pt x="3441" y="1209"/>
                    </a:lnTo>
                    <a:cubicBezTo>
                      <a:pt x="3441" y="1271"/>
                      <a:pt x="3441" y="1271"/>
                      <a:pt x="3441" y="1271"/>
                    </a:cubicBezTo>
                    <a:cubicBezTo>
                      <a:pt x="3379" y="1240"/>
                      <a:pt x="3379" y="1240"/>
                      <a:pt x="3379" y="1240"/>
                    </a:cubicBezTo>
                    <a:lnTo>
                      <a:pt x="3379" y="1240"/>
                    </a:lnTo>
                    <a:cubicBezTo>
                      <a:pt x="3379" y="1271"/>
                      <a:pt x="3379" y="1271"/>
                      <a:pt x="3379" y="1271"/>
                    </a:cubicBezTo>
                    <a:cubicBezTo>
                      <a:pt x="3348" y="1271"/>
                      <a:pt x="3348" y="1240"/>
                      <a:pt x="3317" y="1240"/>
                    </a:cubicBezTo>
                    <a:lnTo>
                      <a:pt x="3317" y="1209"/>
                    </a:lnTo>
                    <a:cubicBezTo>
                      <a:pt x="3286" y="1209"/>
                      <a:pt x="3286" y="1209"/>
                      <a:pt x="3286" y="1209"/>
                    </a:cubicBezTo>
                    <a:lnTo>
                      <a:pt x="3286" y="1209"/>
                    </a:lnTo>
                    <a:cubicBezTo>
                      <a:pt x="3286" y="1209"/>
                      <a:pt x="3286" y="1209"/>
                      <a:pt x="3255" y="1209"/>
                    </a:cubicBezTo>
                    <a:cubicBezTo>
                      <a:pt x="3255" y="1177"/>
                      <a:pt x="3224" y="1177"/>
                      <a:pt x="3224" y="1177"/>
                    </a:cubicBezTo>
                    <a:cubicBezTo>
                      <a:pt x="3193" y="1147"/>
                      <a:pt x="3193" y="1147"/>
                      <a:pt x="3193" y="1116"/>
                    </a:cubicBezTo>
                    <a:lnTo>
                      <a:pt x="3193" y="1116"/>
                    </a:lnTo>
                    <a:lnTo>
                      <a:pt x="3193" y="1116"/>
                    </a:lnTo>
                    <a:cubicBezTo>
                      <a:pt x="3193" y="1085"/>
                      <a:pt x="3162" y="1053"/>
                      <a:pt x="3193" y="1053"/>
                    </a:cubicBezTo>
                    <a:lnTo>
                      <a:pt x="3193" y="1023"/>
                    </a:lnTo>
                    <a:lnTo>
                      <a:pt x="3193" y="1023"/>
                    </a:lnTo>
                    <a:lnTo>
                      <a:pt x="3193" y="992"/>
                    </a:lnTo>
                    <a:lnTo>
                      <a:pt x="3193" y="992"/>
                    </a:lnTo>
                    <a:cubicBezTo>
                      <a:pt x="3162" y="992"/>
                      <a:pt x="3162" y="992"/>
                      <a:pt x="3162" y="992"/>
                    </a:cubicBezTo>
                    <a:lnTo>
                      <a:pt x="3162" y="992"/>
                    </a:lnTo>
                    <a:cubicBezTo>
                      <a:pt x="3162" y="992"/>
                      <a:pt x="3100" y="960"/>
                      <a:pt x="3069" y="960"/>
                    </a:cubicBezTo>
                    <a:cubicBezTo>
                      <a:pt x="3038" y="992"/>
                      <a:pt x="3038" y="992"/>
                      <a:pt x="3038" y="992"/>
                    </a:cubicBezTo>
                    <a:cubicBezTo>
                      <a:pt x="3038" y="960"/>
                      <a:pt x="3038" y="960"/>
                      <a:pt x="3038" y="960"/>
                    </a:cubicBezTo>
                    <a:cubicBezTo>
                      <a:pt x="3007" y="960"/>
                      <a:pt x="2945" y="929"/>
                      <a:pt x="2914" y="929"/>
                    </a:cubicBezTo>
                    <a:cubicBezTo>
                      <a:pt x="2883" y="929"/>
                      <a:pt x="2883" y="899"/>
                      <a:pt x="2852" y="868"/>
                    </a:cubicBezTo>
                    <a:lnTo>
                      <a:pt x="2852" y="868"/>
                    </a:lnTo>
                    <a:lnTo>
                      <a:pt x="2852" y="868"/>
                    </a:lnTo>
                    <a:cubicBezTo>
                      <a:pt x="2821" y="868"/>
                      <a:pt x="2790" y="868"/>
                      <a:pt x="2759" y="868"/>
                    </a:cubicBezTo>
                    <a:lnTo>
                      <a:pt x="2759" y="868"/>
                    </a:lnTo>
                    <a:cubicBezTo>
                      <a:pt x="2728" y="868"/>
                      <a:pt x="2728" y="868"/>
                      <a:pt x="2728" y="868"/>
                    </a:cubicBezTo>
                    <a:cubicBezTo>
                      <a:pt x="2697" y="868"/>
                      <a:pt x="2666" y="868"/>
                      <a:pt x="2666" y="868"/>
                    </a:cubicBezTo>
                    <a:cubicBezTo>
                      <a:pt x="2635" y="868"/>
                      <a:pt x="2635" y="868"/>
                      <a:pt x="2635" y="868"/>
                    </a:cubicBezTo>
                    <a:cubicBezTo>
                      <a:pt x="2573" y="868"/>
                      <a:pt x="2573" y="868"/>
                      <a:pt x="2573" y="868"/>
                    </a:cubicBezTo>
                    <a:cubicBezTo>
                      <a:pt x="2635" y="805"/>
                      <a:pt x="2635" y="805"/>
                      <a:pt x="2635" y="805"/>
                    </a:cubicBezTo>
                    <a:cubicBezTo>
                      <a:pt x="2604" y="744"/>
                      <a:pt x="2604" y="744"/>
                      <a:pt x="2604" y="744"/>
                    </a:cubicBezTo>
                    <a:cubicBezTo>
                      <a:pt x="2573" y="744"/>
                      <a:pt x="2573" y="744"/>
                      <a:pt x="2573" y="744"/>
                    </a:cubicBezTo>
                    <a:cubicBezTo>
                      <a:pt x="2542" y="775"/>
                      <a:pt x="2542" y="775"/>
                      <a:pt x="2542" y="775"/>
                    </a:cubicBezTo>
                    <a:lnTo>
                      <a:pt x="2542" y="775"/>
                    </a:lnTo>
                    <a:cubicBezTo>
                      <a:pt x="2542" y="744"/>
                      <a:pt x="2511" y="744"/>
                      <a:pt x="2511" y="744"/>
                    </a:cubicBezTo>
                    <a:cubicBezTo>
                      <a:pt x="2511" y="744"/>
                      <a:pt x="2480" y="713"/>
                      <a:pt x="2480" y="681"/>
                    </a:cubicBezTo>
                    <a:lnTo>
                      <a:pt x="2480" y="651"/>
                    </a:lnTo>
                    <a:cubicBezTo>
                      <a:pt x="2480" y="620"/>
                      <a:pt x="2480" y="620"/>
                      <a:pt x="2480" y="620"/>
                    </a:cubicBezTo>
                    <a:cubicBezTo>
                      <a:pt x="2480" y="589"/>
                      <a:pt x="2511" y="589"/>
                      <a:pt x="2511" y="557"/>
                    </a:cubicBezTo>
                    <a:cubicBezTo>
                      <a:pt x="2542" y="557"/>
                      <a:pt x="2542" y="557"/>
                      <a:pt x="2542" y="557"/>
                    </a:cubicBezTo>
                    <a:lnTo>
                      <a:pt x="2542" y="557"/>
                    </a:lnTo>
                    <a:cubicBezTo>
                      <a:pt x="2573" y="527"/>
                      <a:pt x="2573" y="527"/>
                      <a:pt x="2573" y="527"/>
                    </a:cubicBezTo>
                    <a:cubicBezTo>
                      <a:pt x="2542" y="465"/>
                      <a:pt x="2542" y="465"/>
                      <a:pt x="2542" y="465"/>
                    </a:cubicBezTo>
                    <a:cubicBezTo>
                      <a:pt x="2604" y="496"/>
                      <a:pt x="2604" y="496"/>
                      <a:pt x="2604" y="496"/>
                    </a:cubicBezTo>
                    <a:cubicBezTo>
                      <a:pt x="2604" y="465"/>
                      <a:pt x="2604" y="465"/>
                      <a:pt x="2604" y="465"/>
                    </a:cubicBezTo>
                    <a:lnTo>
                      <a:pt x="2604" y="465"/>
                    </a:lnTo>
                    <a:cubicBezTo>
                      <a:pt x="2635" y="465"/>
                      <a:pt x="2666" y="433"/>
                      <a:pt x="2666" y="433"/>
                    </a:cubicBezTo>
                    <a:cubicBezTo>
                      <a:pt x="2697" y="433"/>
                      <a:pt x="2697" y="433"/>
                      <a:pt x="2697" y="433"/>
                    </a:cubicBezTo>
                    <a:lnTo>
                      <a:pt x="2697" y="433"/>
                    </a:lnTo>
                    <a:cubicBezTo>
                      <a:pt x="2697" y="433"/>
                      <a:pt x="2697" y="433"/>
                      <a:pt x="2666" y="433"/>
                    </a:cubicBezTo>
                    <a:cubicBezTo>
                      <a:pt x="2666" y="433"/>
                      <a:pt x="2666" y="433"/>
                      <a:pt x="2635" y="433"/>
                    </a:cubicBezTo>
                    <a:lnTo>
                      <a:pt x="2635" y="433"/>
                    </a:lnTo>
                    <a:cubicBezTo>
                      <a:pt x="2635" y="433"/>
                      <a:pt x="2604" y="403"/>
                      <a:pt x="2573" y="403"/>
                    </a:cubicBezTo>
                    <a:cubicBezTo>
                      <a:pt x="2511" y="372"/>
                      <a:pt x="2511" y="372"/>
                      <a:pt x="2511" y="372"/>
                    </a:cubicBezTo>
                    <a:cubicBezTo>
                      <a:pt x="2635" y="372"/>
                      <a:pt x="2635" y="372"/>
                      <a:pt x="2635" y="372"/>
                    </a:cubicBezTo>
                    <a:cubicBezTo>
                      <a:pt x="2635" y="372"/>
                      <a:pt x="2635" y="372"/>
                      <a:pt x="2666" y="372"/>
                    </a:cubicBezTo>
                    <a:lnTo>
                      <a:pt x="2666" y="372"/>
                    </a:lnTo>
                    <a:cubicBezTo>
                      <a:pt x="2697" y="372"/>
                      <a:pt x="2697" y="372"/>
                      <a:pt x="2697" y="372"/>
                    </a:cubicBezTo>
                    <a:cubicBezTo>
                      <a:pt x="2697" y="372"/>
                      <a:pt x="2728" y="372"/>
                      <a:pt x="2728" y="403"/>
                    </a:cubicBezTo>
                    <a:cubicBezTo>
                      <a:pt x="2728" y="403"/>
                      <a:pt x="2728" y="403"/>
                      <a:pt x="2759" y="403"/>
                    </a:cubicBezTo>
                    <a:lnTo>
                      <a:pt x="2759" y="403"/>
                    </a:lnTo>
                    <a:cubicBezTo>
                      <a:pt x="2759" y="403"/>
                      <a:pt x="2759" y="403"/>
                      <a:pt x="2759" y="372"/>
                    </a:cubicBezTo>
                    <a:cubicBezTo>
                      <a:pt x="2790" y="372"/>
                      <a:pt x="2790" y="372"/>
                      <a:pt x="2790" y="341"/>
                    </a:cubicBezTo>
                    <a:lnTo>
                      <a:pt x="2821" y="341"/>
                    </a:lnTo>
                    <a:cubicBezTo>
                      <a:pt x="2821" y="341"/>
                      <a:pt x="2821" y="372"/>
                      <a:pt x="2852" y="372"/>
                    </a:cubicBezTo>
                    <a:lnTo>
                      <a:pt x="2852" y="372"/>
                    </a:lnTo>
                    <a:lnTo>
                      <a:pt x="2852" y="372"/>
                    </a:lnTo>
                    <a:cubicBezTo>
                      <a:pt x="2852" y="372"/>
                      <a:pt x="2852" y="372"/>
                      <a:pt x="2883" y="372"/>
                    </a:cubicBezTo>
                    <a:lnTo>
                      <a:pt x="2883" y="372"/>
                    </a:lnTo>
                    <a:lnTo>
                      <a:pt x="2914" y="341"/>
                    </a:lnTo>
                    <a:cubicBezTo>
                      <a:pt x="2914" y="310"/>
                      <a:pt x="2914" y="310"/>
                      <a:pt x="2914" y="310"/>
                    </a:cubicBezTo>
                    <a:cubicBezTo>
                      <a:pt x="2914" y="279"/>
                      <a:pt x="2914" y="279"/>
                      <a:pt x="2914" y="279"/>
                    </a:cubicBezTo>
                    <a:lnTo>
                      <a:pt x="2945" y="248"/>
                    </a:lnTo>
                    <a:cubicBezTo>
                      <a:pt x="2945" y="248"/>
                      <a:pt x="2945" y="248"/>
                      <a:pt x="2945" y="217"/>
                    </a:cubicBezTo>
                    <a:lnTo>
                      <a:pt x="2945" y="217"/>
                    </a:lnTo>
                    <a:cubicBezTo>
                      <a:pt x="2883" y="186"/>
                      <a:pt x="2883" y="186"/>
                      <a:pt x="2883" y="186"/>
                    </a:cubicBezTo>
                    <a:lnTo>
                      <a:pt x="2945" y="186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37"/>
              <p:cNvSpPr/>
              <p:nvPr/>
            </p:nvSpPr>
            <p:spPr>
              <a:xfrm>
                <a:off x="1760538" y="1000125"/>
                <a:ext cx="44450" cy="33338"/>
              </a:xfrm>
              <a:custGeom>
                <a:rect b="b" l="l" r="r" t="t"/>
                <a:pathLst>
                  <a:path extrusionOk="0" h="94" w="125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31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31" y="0"/>
                      <a:pt x="31" y="31"/>
                      <a:pt x="31" y="31"/>
                    </a:cubicBezTo>
                    <a:lnTo>
                      <a:pt x="0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93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31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37"/>
              <p:cNvSpPr/>
              <p:nvPr/>
            </p:nvSpPr>
            <p:spPr>
              <a:xfrm>
                <a:off x="1951038" y="1044575"/>
                <a:ext cx="77787" cy="66675"/>
              </a:xfrm>
              <a:custGeom>
                <a:rect b="b" l="l" r="r" t="t"/>
                <a:pathLst>
                  <a:path extrusionOk="0" h="187" w="218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3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55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1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31" y="93"/>
                    </a:cubicBezTo>
                    <a:cubicBezTo>
                      <a:pt x="31" y="93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124" y="155"/>
                      <a:pt x="155" y="186"/>
                      <a:pt x="155" y="186"/>
                    </a:cubicBezTo>
                    <a:lnTo>
                      <a:pt x="155" y="186"/>
                    </a:lnTo>
                    <a:cubicBezTo>
                      <a:pt x="155" y="155"/>
                      <a:pt x="186" y="155"/>
                      <a:pt x="186" y="155"/>
                    </a:cubicBezTo>
                    <a:lnTo>
                      <a:pt x="186" y="155"/>
                    </a:ln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186" y="124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37"/>
              <p:cNvSpPr/>
              <p:nvPr/>
            </p:nvSpPr>
            <p:spPr>
              <a:xfrm>
                <a:off x="354013" y="1011238"/>
                <a:ext cx="492125" cy="323850"/>
              </a:xfrm>
              <a:custGeom>
                <a:rect b="b" l="l" r="r" t="t"/>
                <a:pathLst>
                  <a:path extrusionOk="0" h="900" w="1366">
                    <a:moveTo>
                      <a:pt x="1302" y="93"/>
                    </a:moveTo>
                    <a:lnTo>
                      <a:pt x="1302" y="93"/>
                    </a:lnTo>
                    <a:lnTo>
                      <a:pt x="1272" y="93"/>
                    </a:lnTo>
                    <a:lnTo>
                      <a:pt x="1241" y="93"/>
                    </a:lnTo>
                    <a:cubicBezTo>
                      <a:pt x="1209" y="93"/>
                      <a:pt x="1209" y="93"/>
                      <a:pt x="1209" y="93"/>
                    </a:cubicBezTo>
                    <a:cubicBezTo>
                      <a:pt x="1178" y="93"/>
                      <a:pt x="1148" y="93"/>
                      <a:pt x="1148" y="93"/>
                    </a:cubicBezTo>
                    <a:lnTo>
                      <a:pt x="1148" y="93"/>
                    </a:lnTo>
                    <a:cubicBezTo>
                      <a:pt x="1148" y="93"/>
                      <a:pt x="1148" y="93"/>
                      <a:pt x="1117" y="93"/>
                    </a:cubicBezTo>
                    <a:cubicBezTo>
                      <a:pt x="1117" y="93"/>
                      <a:pt x="1117" y="93"/>
                      <a:pt x="1085" y="93"/>
                    </a:cubicBezTo>
                    <a:lnTo>
                      <a:pt x="1085" y="93"/>
                    </a:lnTo>
                    <a:cubicBezTo>
                      <a:pt x="1085" y="93"/>
                      <a:pt x="1054" y="93"/>
                      <a:pt x="1024" y="93"/>
                    </a:cubicBezTo>
                    <a:cubicBezTo>
                      <a:pt x="993" y="62"/>
                      <a:pt x="961" y="62"/>
                      <a:pt x="930" y="62"/>
                    </a:cubicBezTo>
                    <a:lnTo>
                      <a:pt x="930" y="62"/>
                    </a:lnTo>
                    <a:cubicBezTo>
                      <a:pt x="930" y="62"/>
                      <a:pt x="900" y="62"/>
                      <a:pt x="869" y="62"/>
                    </a:cubicBezTo>
                    <a:cubicBezTo>
                      <a:pt x="837" y="62"/>
                      <a:pt x="806" y="62"/>
                      <a:pt x="806" y="62"/>
                    </a:cubicBezTo>
                    <a:cubicBezTo>
                      <a:pt x="806" y="62"/>
                      <a:pt x="776" y="62"/>
                      <a:pt x="745" y="62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31"/>
                    </a:lnTo>
                    <a:lnTo>
                      <a:pt x="713" y="31"/>
                    </a:lnTo>
                    <a:lnTo>
                      <a:pt x="682" y="31"/>
                    </a:lnTo>
                    <a:lnTo>
                      <a:pt x="682" y="31"/>
                    </a:lnTo>
                    <a:lnTo>
                      <a:pt x="652" y="31"/>
                    </a:lnTo>
                    <a:cubicBezTo>
                      <a:pt x="652" y="31"/>
                      <a:pt x="652" y="31"/>
                      <a:pt x="621" y="31"/>
                    </a:cubicBezTo>
                    <a:lnTo>
                      <a:pt x="621" y="31"/>
                    </a:lnTo>
                    <a:lnTo>
                      <a:pt x="621" y="31"/>
                    </a:lnTo>
                    <a:cubicBezTo>
                      <a:pt x="528" y="62"/>
                      <a:pt x="528" y="62"/>
                      <a:pt x="528" y="62"/>
                    </a:cubicBezTo>
                    <a:cubicBezTo>
                      <a:pt x="558" y="0"/>
                      <a:pt x="558" y="0"/>
                      <a:pt x="558" y="0"/>
                    </a:cubicBezTo>
                    <a:lnTo>
                      <a:pt x="558" y="0"/>
                    </a:lnTo>
                    <a:cubicBezTo>
                      <a:pt x="528" y="0"/>
                      <a:pt x="528" y="31"/>
                      <a:pt x="497" y="31"/>
                    </a:cubicBezTo>
                    <a:cubicBezTo>
                      <a:pt x="497" y="31"/>
                      <a:pt x="465" y="31"/>
                      <a:pt x="434" y="31"/>
                    </a:cubicBezTo>
                    <a:lnTo>
                      <a:pt x="434" y="62"/>
                    </a:lnTo>
                    <a:cubicBezTo>
                      <a:pt x="404" y="62"/>
                      <a:pt x="373" y="62"/>
                      <a:pt x="373" y="62"/>
                    </a:cubicBez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280" y="62"/>
                      <a:pt x="280" y="62"/>
                    </a:cubicBezTo>
                    <a:cubicBezTo>
                      <a:pt x="249" y="62"/>
                      <a:pt x="249" y="93"/>
                      <a:pt x="217" y="93"/>
                    </a:cubicBezTo>
                    <a:lnTo>
                      <a:pt x="186" y="124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55"/>
                    </a:lnTo>
                    <a:cubicBezTo>
                      <a:pt x="156" y="155"/>
                      <a:pt x="156" y="155"/>
                      <a:pt x="124" y="155"/>
                    </a:cubicBezTo>
                    <a:cubicBezTo>
                      <a:pt x="93" y="155"/>
                      <a:pt x="62" y="155"/>
                      <a:pt x="62" y="155"/>
                    </a:cubicBezTo>
                    <a:lnTo>
                      <a:pt x="93" y="186"/>
                    </a:lnTo>
                    <a:lnTo>
                      <a:pt x="93" y="186"/>
                    </a:lnTo>
                    <a:cubicBezTo>
                      <a:pt x="124" y="186"/>
                      <a:pt x="156" y="186"/>
                      <a:pt x="156" y="217"/>
                    </a:cubicBezTo>
                    <a:lnTo>
                      <a:pt x="156" y="217"/>
                    </a:lnTo>
                    <a:lnTo>
                      <a:pt x="186" y="217"/>
                    </a:lnTo>
                    <a:cubicBezTo>
                      <a:pt x="217" y="217"/>
                      <a:pt x="217" y="217"/>
                      <a:pt x="217" y="217"/>
                    </a:cubicBezTo>
                    <a:cubicBezTo>
                      <a:pt x="249" y="217"/>
                      <a:pt x="249" y="217"/>
                      <a:pt x="249" y="217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80" y="248"/>
                      <a:pt x="280" y="248"/>
                      <a:pt x="280" y="248"/>
                    </a:cubicBezTo>
                    <a:cubicBezTo>
                      <a:pt x="341" y="279"/>
                      <a:pt x="341" y="279"/>
                      <a:pt x="341" y="279"/>
                    </a:cubicBez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341"/>
                      <a:pt x="310" y="310"/>
                      <a:pt x="280" y="310"/>
                    </a:cubicBezTo>
                    <a:cubicBezTo>
                      <a:pt x="280" y="310"/>
                      <a:pt x="280" y="310"/>
                      <a:pt x="249" y="310"/>
                    </a:cubicBezTo>
                    <a:cubicBezTo>
                      <a:pt x="249" y="341"/>
                      <a:pt x="217" y="341"/>
                      <a:pt x="186" y="341"/>
                    </a:cubicBezTo>
                    <a:lnTo>
                      <a:pt x="186" y="341"/>
                    </a:lnTo>
                    <a:lnTo>
                      <a:pt x="124" y="341"/>
                    </a:lnTo>
                    <a:cubicBezTo>
                      <a:pt x="124" y="341"/>
                      <a:pt x="93" y="341"/>
                      <a:pt x="93" y="310"/>
                    </a:cubicBezTo>
                    <a:lnTo>
                      <a:pt x="93" y="310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72"/>
                    </a:lnTo>
                    <a:lnTo>
                      <a:pt x="0" y="372"/>
                    </a:lnTo>
                    <a:cubicBezTo>
                      <a:pt x="32" y="403"/>
                      <a:pt x="32" y="403"/>
                      <a:pt x="62" y="403"/>
                    </a:cubicBezTo>
                    <a:lnTo>
                      <a:pt x="62" y="403"/>
                    </a:lnTo>
                    <a:cubicBezTo>
                      <a:pt x="93" y="403"/>
                      <a:pt x="124" y="403"/>
                      <a:pt x="156" y="403"/>
                    </a:cubicBezTo>
                    <a:lnTo>
                      <a:pt x="156" y="403"/>
                    </a:lnTo>
                    <a:cubicBezTo>
                      <a:pt x="186" y="372"/>
                      <a:pt x="186" y="372"/>
                      <a:pt x="186" y="372"/>
                    </a:cubicBezTo>
                    <a:cubicBezTo>
                      <a:pt x="186" y="403"/>
                      <a:pt x="186" y="403"/>
                      <a:pt x="186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80" y="372"/>
                    </a:ln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403"/>
                      <a:pt x="310" y="403"/>
                      <a:pt x="310" y="403"/>
                    </a:cubicBezTo>
                    <a:cubicBezTo>
                      <a:pt x="310" y="434"/>
                      <a:pt x="310" y="465"/>
                      <a:pt x="310" y="495"/>
                    </a:cubicBezTo>
                    <a:cubicBezTo>
                      <a:pt x="310" y="495"/>
                      <a:pt x="280" y="527"/>
                      <a:pt x="249" y="527"/>
                    </a:cubicBezTo>
                    <a:lnTo>
                      <a:pt x="249" y="527"/>
                    </a:lnTo>
                    <a:lnTo>
                      <a:pt x="217" y="495"/>
                    </a:lnTo>
                    <a:lnTo>
                      <a:pt x="217" y="495"/>
                    </a:lnTo>
                    <a:lnTo>
                      <a:pt x="186" y="527"/>
                    </a:lnTo>
                    <a:cubicBezTo>
                      <a:pt x="156" y="527"/>
                      <a:pt x="156" y="527"/>
                      <a:pt x="124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cubicBezTo>
                      <a:pt x="93" y="558"/>
                      <a:pt x="93" y="558"/>
                      <a:pt x="93" y="558"/>
                    </a:cubicBezTo>
                    <a:lnTo>
                      <a:pt x="93" y="558"/>
                    </a:lnTo>
                    <a:cubicBezTo>
                      <a:pt x="62" y="558"/>
                      <a:pt x="62" y="589"/>
                      <a:pt x="62" y="589"/>
                    </a:cubicBezTo>
                    <a:cubicBezTo>
                      <a:pt x="93" y="589"/>
                      <a:pt x="93" y="589"/>
                      <a:pt x="93" y="589"/>
                    </a:cubicBezTo>
                    <a:cubicBezTo>
                      <a:pt x="93" y="619"/>
                      <a:pt x="93" y="619"/>
                      <a:pt x="93" y="619"/>
                    </a:cubicBezTo>
                    <a:lnTo>
                      <a:pt x="93" y="619"/>
                    </a:lnTo>
                    <a:cubicBezTo>
                      <a:pt x="93" y="619"/>
                      <a:pt x="93" y="619"/>
                      <a:pt x="124" y="619"/>
                    </a:cubicBezTo>
                    <a:cubicBezTo>
                      <a:pt x="156" y="619"/>
                      <a:pt x="156" y="619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49" y="651"/>
                      <a:pt x="249" y="651"/>
                      <a:pt x="249" y="651"/>
                    </a:cubicBezTo>
                    <a:lnTo>
                      <a:pt x="249" y="651"/>
                    </a:lnTo>
                    <a:cubicBezTo>
                      <a:pt x="249" y="651"/>
                      <a:pt x="280" y="682"/>
                      <a:pt x="280" y="713"/>
                    </a:cubicBez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75"/>
                    </a:lnTo>
                    <a:lnTo>
                      <a:pt x="280" y="775"/>
                    </a:lnTo>
                    <a:lnTo>
                      <a:pt x="280" y="775"/>
                    </a:lnTo>
                    <a:cubicBezTo>
                      <a:pt x="280" y="743"/>
                      <a:pt x="310" y="743"/>
                      <a:pt x="310" y="743"/>
                    </a:cubicBezTo>
                    <a:cubicBezTo>
                      <a:pt x="341" y="743"/>
                      <a:pt x="341" y="743"/>
                      <a:pt x="341" y="775"/>
                    </a:cubicBezTo>
                    <a:cubicBezTo>
                      <a:pt x="341" y="775"/>
                      <a:pt x="341" y="775"/>
                      <a:pt x="373" y="775"/>
                    </a:cubicBezTo>
                    <a:lnTo>
                      <a:pt x="373" y="775"/>
                    </a:lnTo>
                    <a:lnTo>
                      <a:pt x="404" y="775"/>
                    </a:ln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775"/>
                      <a:pt x="434" y="775"/>
                      <a:pt x="434" y="775"/>
                    </a:cubicBezTo>
                    <a:lnTo>
                      <a:pt x="434" y="775"/>
                    </a:lnTo>
                    <a:cubicBezTo>
                      <a:pt x="465" y="775"/>
                      <a:pt x="465" y="775"/>
                      <a:pt x="465" y="775"/>
                    </a:cubicBezTo>
                    <a:lnTo>
                      <a:pt x="465" y="775"/>
                    </a:lnTo>
                    <a:cubicBezTo>
                      <a:pt x="465" y="775"/>
                      <a:pt x="497" y="775"/>
                      <a:pt x="497" y="743"/>
                    </a:cubicBezTo>
                    <a:cubicBezTo>
                      <a:pt x="652" y="651"/>
                      <a:pt x="652" y="651"/>
                      <a:pt x="652" y="651"/>
                    </a:cubicBezTo>
                    <a:cubicBezTo>
                      <a:pt x="528" y="806"/>
                      <a:pt x="528" y="806"/>
                      <a:pt x="528" y="806"/>
                    </a:cubicBezTo>
                    <a:lnTo>
                      <a:pt x="497" y="837"/>
                    </a:lnTo>
                    <a:lnTo>
                      <a:pt x="497" y="837"/>
                    </a:lnTo>
                    <a:cubicBezTo>
                      <a:pt x="497" y="867"/>
                      <a:pt x="497" y="867"/>
                      <a:pt x="497" y="867"/>
                    </a:cubicBezTo>
                    <a:lnTo>
                      <a:pt x="497" y="899"/>
                    </a:lnTo>
                    <a:cubicBezTo>
                      <a:pt x="497" y="899"/>
                      <a:pt x="497" y="899"/>
                      <a:pt x="528" y="899"/>
                    </a:cubicBezTo>
                    <a:lnTo>
                      <a:pt x="528" y="867"/>
                    </a:lnTo>
                    <a:lnTo>
                      <a:pt x="528" y="867"/>
                    </a:lnTo>
                    <a:cubicBezTo>
                      <a:pt x="589" y="837"/>
                      <a:pt x="589" y="837"/>
                      <a:pt x="589" y="837"/>
                    </a:cubicBezTo>
                    <a:cubicBezTo>
                      <a:pt x="589" y="837"/>
                      <a:pt x="589" y="837"/>
                      <a:pt x="621" y="806"/>
                    </a:cubicBezTo>
                    <a:lnTo>
                      <a:pt x="621" y="806"/>
                    </a:lnTo>
                    <a:cubicBezTo>
                      <a:pt x="621" y="806"/>
                      <a:pt x="621" y="806"/>
                      <a:pt x="652" y="806"/>
                    </a:cubicBezTo>
                    <a:lnTo>
                      <a:pt x="652" y="806"/>
                    </a:lnTo>
                    <a:cubicBezTo>
                      <a:pt x="682" y="775"/>
                      <a:pt x="713" y="743"/>
                      <a:pt x="713" y="743"/>
                    </a:cubicBezTo>
                    <a:cubicBezTo>
                      <a:pt x="713" y="713"/>
                      <a:pt x="713" y="713"/>
                      <a:pt x="713" y="713"/>
                    </a:cubicBezTo>
                    <a:lnTo>
                      <a:pt x="713" y="713"/>
                    </a:lnTo>
                    <a:cubicBezTo>
                      <a:pt x="652" y="651"/>
                      <a:pt x="652" y="651"/>
                      <a:pt x="652" y="651"/>
                    </a:cubicBezTo>
                    <a:cubicBezTo>
                      <a:pt x="745" y="682"/>
                      <a:pt x="745" y="682"/>
                      <a:pt x="745" y="682"/>
                    </a:cubicBezTo>
                    <a:cubicBezTo>
                      <a:pt x="745" y="651"/>
                      <a:pt x="776" y="651"/>
                      <a:pt x="776" y="651"/>
                    </a:cubicBezTo>
                    <a:lnTo>
                      <a:pt x="776" y="619"/>
                    </a:lnTo>
                    <a:cubicBezTo>
                      <a:pt x="806" y="619"/>
                      <a:pt x="806" y="619"/>
                      <a:pt x="837" y="619"/>
                    </a:cubicBezTo>
                    <a:cubicBezTo>
                      <a:pt x="837" y="619"/>
                      <a:pt x="900" y="589"/>
                      <a:pt x="930" y="589"/>
                    </a:cubicBezTo>
                    <a:cubicBezTo>
                      <a:pt x="961" y="651"/>
                      <a:pt x="961" y="651"/>
                      <a:pt x="961" y="651"/>
                    </a:cubicBezTo>
                    <a:lnTo>
                      <a:pt x="961" y="651"/>
                    </a:lnTo>
                    <a:lnTo>
                      <a:pt x="961" y="619"/>
                    </a:lnTo>
                    <a:cubicBezTo>
                      <a:pt x="993" y="619"/>
                      <a:pt x="993" y="619"/>
                      <a:pt x="1024" y="619"/>
                    </a:cubicBezTo>
                    <a:lnTo>
                      <a:pt x="1024" y="619"/>
                    </a:lnTo>
                    <a:cubicBezTo>
                      <a:pt x="1054" y="619"/>
                      <a:pt x="1054" y="619"/>
                      <a:pt x="1054" y="619"/>
                    </a:cubicBezTo>
                    <a:lnTo>
                      <a:pt x="1085" y="651"/>
                    </a:lnTo>
                    <a:lnTo>
                      <a:pt x="1085" y="651"/>
                    </a:lnTo>
                    <a:cubicBezTo>
                      <a:pt x="1117" y="651"/>
                      <a:pt x="1117" y="651"/>
                      <a:pt x="1117" y="651"/>
                    </a:cubicBezTo>
                    <a:lnTo>
                      <a:pt x="1117" y="651"/>
                    </a:lnTo>
                    <a:lnTo>
                      <a:pt x="1117" y="651"/>
                    </a:lnTo>
                    <a:cubicBezTo>
                      <a:pt x="1148" y="651"/>
                      <a:pt x="1148" y="651"/>
                      <a:pt x="1148" y="651"/>
                    </a:cubicBezTo>
                    <a:lnTo>
                      <a:pt x="1148" y="651"/>
                    </a:lnTo>
                    <a:cubicBezTo>
                      <a:pt x="1178" y="651"/>
                      <a:pt x="1178" y="651"/>
                      <a:pt x="1178" y="651"/>
                    </a:cubicBezTo>
                    <a:cubicBezTo>
                      <a:pt x="1272" y="589"/>
                      <a:pt x="1272" y="589"/>
                      <a:pt x="1272" y="589"/>
                    </a:cubicBezTo>
                    <a:cubicBezTo>
                      <a:pt x="1209" y="682"/>
                      <a:pt x="1209" y="682"/>
                      <a:pt x="1209" y="682"/>
                    </a:cubicBezTo>
                    <a:lnTo>
                      <a:pt x="1209" y="682"/>
                    </a:lnTo>
                    <a:cubicBezTo>
                      <a:pt x="1241" y="682"/>
                      <a:pt x="1241" y="682"/>
                      <a:pt x="1241" y="682"/>
                    </a:cubicBezTo>
                    <a:lnTo>
                      <a:pt x="1272" y="682"/>
                    </a:lnTo>
                    <a:cubicBezTo>
                      <a:pt x="1272" y="682"/>
                      <a:pt x="1272" y="682"/>
                      <a:pt x="1302" y="682"/>
                    </a:cubicBezTo>
                    <a:lnTo>
                      <a:pt x="1302" y="682"/>
                    </a:lnTo>
                    <a:cubicBezTo>
                      <a:pt x="1333" y="682"/>
                      <a:pt x="1333" y="682"/>
                      <a:pt x="1333" y="682"/>
                    </a:cubicBezTo>
                    <a:lnTo>
                      <a:pt x="1333" y="682"/>
                    </a:lnTo>
                    <a:lnTo>
                      <a:pt x="1333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cubicBezTo>
                      <a:pt x="1365" y="124"/>
                      <a:pt x="1365" y="124"/>
                      <a:pt x="1365" y="124"/>
                    </a:cubicBezTo>
                    <a:cubicBezTo>
                      <a:pt x="1365" y="124"/>
                      <a:pt x="1365" y="93"/>
                      <a:pt x="1333" y="93"/>
                    </a:cubicBezTo>
                    <a:lnTo>
                      <a:pt x="1302" y="93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37"/>
              <p:cNvSpPr/>
              <p:nvPr/>
            </p:nvSpPr>
            <p:spPr>
              <a:xfrm>
                <a:off x="1838325" y="2249488"/>
                <a:ext cx="44450" cy="77787"/>
              </a:xfrm>
              <a:custGeom>
                <a:rect b="b" l="l" r="r" t="t"/>
                <a:pathLst>
                  <a:path extrusionOk="0" h="217" w="125">
                    <a:moveTo>
                      <a:pt x="124" y="186"/>
                    </a:moveTo>
                    <a:lnTo>
                      <a:pt x="124" y="186"/>
                    </a:lnTo>
                    <a:lnTo>
                      <a:pt x="124" y="154"/>
                    </a:lnTo>
                    <a:cubicBezTo>
                      <a:pt x="124" y="154"/>
                      <a:pt x="124" y="154"/>
                      <a:pt x="124" y="124"/>
                    </a:cubicBez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93"/>
                      <a:pt x="124" y="63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93" y="0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63"/>
                      <a:pt x="93" y="63"/>
                      <a:pt x="93" y="93"/>
                    </a:cubicBezTo>
                    <a:cubicBezTo>
                      <a:pt x="93" y="93"/>
                      <a:pt x="93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cubicBezTo>
                      <a:pt x="0" y="186"/>
                      <a:pt x="31" y="216"/>
                      <a:pt x="62" y="216"/>
                    </a:cubicBezTo>
                    <a:lnTo>
                      <a:pt x="62" y="216"/>
                    </a:lnTo>
                    <a:cubicBezTo>
                      <a:pt x="62" y="186"/>
                      <a:pt x="93" y="186"/>
                      <a:pt x="93" y="186"/>
                    </a:cubicBezTo>
                    <a:lnTo>
                      <a:pt x="124" y="186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37"/>
              <p:cNvSpPr/>
              <p:nvPr/>
            </p:nvSpPr>
            <p:spPr>
              <a:xfrm>
                <a:off x="2239963" y="2205038"/>
                <a:ext cx="33337" cy="23812"/>
              </a:xfrm>
              <a:custGeom>
                <a:rect b="b" l="l" r="r" t="t"/>
                <a:pathLst>
                  <a:path extrusionOk="0" h="64" w="94">
                    <a:moveTo>
                      <a:pt x="31" y="31"/>
                    </a:moveTo>
                    <a:lnTo>
                      <a:pt x="31" y="31"/>
                    </a:lnTo>
                    <a:lnTo>
                      <a:pt x="61" y="63"/>
                    </a:lnTo>
                    <a:cubicBezTo>
                      <a:pt x="61" y="31"/>
                      <a:pt x="93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93" y="31"/>
                      <a:pt x="61" y="31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37"/>
              <p:cNvSpPr/>
              <p:nvPr/>
            </p:nvSpPr>
            <p:spPr>
              <a:xfrm>
                <a:off x="1169988" y="942975"/>
                <a:ext cx="168275" cy="55563"/>
              </a:xfrm>
              <a:custGeom>
                <a:rect b="b" l="l" r="r" t="t"/>
                <a:pathLst>
                  <a:path extrusionOk="0" h="156" w="467">
                    <a:moveTo>
                      <a:pt x="466" y="31"/>
                    </a:moveTo>
                    <a:lnTo>
                      <a:pt x="466" y="31"/>
                    </a:lnTo>
                    <a:cubicBezTo>
                      <a:pt x="466" y="31"/>
                      <a:pt x="434" y="31"/>
                      <a:pt x="434" y="0"/>
                    </a:cubicBezTo>
                    <a:lnTo>
                      <a:pt x="403" y="0"/>
                    </a:lnTo>
                    <a:cubicBezTo>
                      <a:pt x="372" y="0"/>
                      <a:pt x="372" y="0"/>
                      <a:pt x="342" y="31"/>
                    </a:cubicBezTo>
                    <a:cubicBezTo>
                      <a:pt x="342" y="31"/>
                      <a:pt x="342" y="31"/>
                      <a:pt x="310" y="31"/>
                    </a:cubicBezTo>
                    <a:cubicBezTo>
                      <a:pt x="279" y="31"/>
                      <a:pt x="279" y="31"/>
                      <a:pt x="248" y="0"/>
                    </a:cubicBezTo>
                    <a:cubicBezTo>
                      <a:pt x="218" y="0"/>
                      <a:pt x="218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0"/>
                      <a:pt x="94" y="0"/>
                    </a:cubicBezTo>
                    <a:cubicBezTo>
                      <a:pt x="94" y="0"/>
                      <a:pt x="94" y="0"/>
                      <a:pt x="94" y="31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62" y="62"/>
                      <a:pt x="62" y="62"/>
                      <a:pt x="62" y="93"/>
                    </a:cubicBezTo>
                    <a:cubicBezTo>
                      <a:pt x="62" y="93"/>
                      <a:pt x="62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62" y="124"/>
                    </a:cubicBezTo>
                    <a:cubicBezTo>
                      <a:pt x="62" y="124"/>
                      <a:pt x="94" y="124"/>
                      <a:pt x="9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218" y="124"/>
                      <a:pt x="248" y="124"/>
                    </a:cubicBezTo>
                    <a:lnTo>
                      <a:pt x="248" y="124"/>
                    </a:lnTo>
                    <a:lnTo>
                      <a:pt x="248" y="93"/>
                    </a:lnTo>
                    <a:cubicBezTo>
                      <a:pt x="248" y="62"/>
                      <a:pt x="279" y="62"/>
                      <a:pt x="310" y="62"/>
                    </a:cubicBez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342" y="62"/>
                      <a:pt x="342" y="62"/>
                      <a:pt x="342" y="62"/>
                    </a:cubicBezTo>
                    <a:cubicBezTo>
                      <a:pt x="372" y="62"/>
                      <a:pt x="372" y="31"/>
                      <a:pt x="403" y="31"/>
                    </a:cubicBezTo>
                    <a:cubicBezTo>
                      <a:pt x="403" y="31"/>
                      <a:pt x="434" y="31"/>
                      <a:pt x="466" y="3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37"/>
              <p:cNvSpPr/>
              <p:nvPr/>
            </p:nvSpPr>
            <p:spPr>
              <a:xfrm>
                <a:off x="1984375" y="754063"/>
                <a:ext cx="22225" cy="11112"/>
              </a:xfrm>
              <a:custGeom>
                <a:rect b="b" l="l" r="r" t="t"/>
                <a:pathLst>
                  <a:path extrusionOk="0" h="32" w="63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62" y="31"/>
                    </a:cubicBezTo>
                    <a:cubicBezTo>
                      <a:pt x="62" y="31"/>
                      <a:pt x="62" y="31"/>
                      <a:pt x="31" y="31"/>
                    </a:cubicBezTo>
                    <a:cubicBezTo>
                      <a:pt x="31" y="31"/>
                      <a:pt x="31" y="0"/>
                      <a:pt x="0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37"/>
              <p:cNvSpPr/>
              <p:nvPr/>
            </p:nvSpPr>
            <p:spPr>
              <a:xfrm>
                <a:off x="1893888" y="865188"/>
                <a:ext cx="123825" cy="11112"/>
              </a:xfrm>
              <a:custGeom>
                <a:rect b="b" l="l" r="r" t="t"/>
                <a:pathLst>
                  <a:path extrusionOk="0" h="32" w="342">
                    <a:moveTo>
                      <a:pt x="279" y="31"/>
                    </a:moveTo>
                    <a:lnTo>
                      <a:pt x="279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17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62" y="31"/>
                    </a:lnTo>
                    <a:cubicBezTo>
                      <a:pt x="62" y="31"/>
                      <a:pt x="62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55" y="31"/>
                    </a:cubicBezTo>
                    <a:lnTo>
                      <a:pt x="155" y="31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217" y="31"/>
                      <a:pt x="248" y="31"/>
                      <a:pt x="279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310" y="31"/>
                    </a:cubicBezTo>
                    <a:lnTo>
                      <a:pt x="310" y="31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1" y="0"/>
                    </a:lnTo>
                    <a:cubicBezTo>
                      <a:pt x="341" y="0"/>
                      <a:pt x="310" y="31"/>
                      <a:pt x="279" y="3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37"/>
              <p:cNvSpPr/>
              <p:nvPr/>
            </p:nvSpPr>
            <p:spPr>
              <a:xfrm>
                <a:off x="1995488" y="842963"/>
                <a:ext cx="22225" cy="1587"/>
              </a:xfrm>
              <a:custGeom>
                <a:rect b="b" l="l" r="r" t="t"/>
                <a:pathLst>
                  <a:path extrusionOk="0" h="1" w="6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37"/>
              <p:cNvSpPr/>
              <p:nvPr/>
            </p:nvSpPr>
            <p:spPr>
              <a:xfrm>
                <a:off x="2062163" y="742950"/>
                <a:ext cx="77787" cy="22225"/>
              </a:xfrm>
              <a:custGeom>
                <a:rect b="b" l="l" r="r" t="t"/>
                <a:pathLst>
                  <a:path extrusionOk="0" h="63" w="218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lnTo>
                      <a:pt x="92" y="0"/>
                    </a:lnTo>
                    <a:cubicBezTo>
                      <a:pt x="9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31" y="31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2" y="62"/>
                    </a:lnTo>
                    <a:lnTo>
                      <a:pt x="92" y="62"/>
                    </a:lnTo>
                    <a:cubicBezTo>
                      <a:pt x="92" y="62"/>
                      <a:pt x="92" y="62"/>
                      <a:pt x="124" y="62"/>
                    </a:cubicBezTo>
                    <a:cubicBezTo>
                      <a:pt x="155" y="62"/>
                      <a:pt x="186" y="31"/>
                      <a:pt x="186" y="31"/>
                    </a:cubicBezTo>
                    <a:lnTo>
                      <a:pt x="217" y="31"/>
                    </a:lnTo>
                    <a:cubicBezTo>
                      <a:pt x="186" y="0"/>
                      <a:pt x="186" y="0"/>
                      <a:pt x="18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37"/>
              <p:cNvSpPr/>
              <p:nvPr/>
            </p:nvSpPr>
            <p:spPr>
              <a:xfrm>
                <a:off x="2039938" y="776288"/>
                <a:ext cx="33337" cy="1587"/>
              </a:xfrm>
              <a:custGeom>
                <a:rect b="b" l="l" r="r" t="t"/>
                <a:pathLst>
                  <a:path extrusionOk="0" h="1" w="94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37"/>
              <p:cNvSpPr/>
              <p:nvPr/>
            </p:nvSpPr>
            <p:spPr>
              <a:xfrm>
                <a:off x="2039938" y="742950"/>
                <a:ext cx="368300" cy="112713"/>
              </a:xfrm>
              <a:custGeom>
                <a:rect b="b" l="l" r="r" t="t"/>
                <a:pathLst>
                  <a:path extrusionOk="0" h="311" w="1024">
                    <a:moveTo>
                      <a:pt x="930" y="62"/>
                    </a:moveTo>
                    <a:lnTo>
                      <a:pt x="930" y="62"/>
                    </a:lnTo>
                    <a:cubicBezTo>
                      <a:pt x="930" y="62"/>
                      <a:pt x="930" y="62"/>
                      <a:pt x="930" y="31"/>
                    </a:cubicBezTo>
                    <a:cubicBezTo>
                      <a:pt x="961" y="31"/>
                      <a:pt x="961" y="31"/>
                      <a:pt x="961" y="31"/>
                    </a:cubicBezTo>
                    <a:lnTo>
                      <a:pt x="991" y="31"/>
                    </a:lnTo>
                    <a:lnTo>
                      <a:pt x="991" y="31"/>
                    </a:lnTo>
                    <a:cubicBezTo>
                      <a:pt x="1023" y="31"/>
                      <a:pt x="1023" y="31"/>
                      <a:pt x="1023" y="31"/>
                    </a:cubicBezTo>
                    <a:lnTo>
                      <a:pt x="1023" y="31"/>
                    </a:lnTo>
                    <a:lnTo>
                      <a:pt x="1023" y="31"/>
                    </a:lnTo>
                    <a:cubicBezTo>
                      <a:pt x="991" y="31"/>
                      <a:pt x="991" y="31"/>
                      <a:pt x="991" y="0"/>
                    </a:cubicBezTo>
                    <a:lnTo>
                      <a:pt x="961" y="0"/>
                    </a:lnTo>
                    <a:cubicBezTo>
                      <a:pt x="961" y="0"/>
                      <a:pt x="961" y="0"/>
                      <a:pt x="930" y="0"/>
                    </a:cubicBezTo>
                    <a:cubicBezTo>
                      <a:pt x="930" y="0"/>
                      <a:pt x="930" y="0"/>
                      <a:pt x="899" y="0"/>
                    </a:cubicBezTo>
                    <a:lnTo>
                      <a:pt x="899" y="0"/>
                    </a:lnTo>
                    <a:lnTo>
                      <a:pt x="867" y="0"/>
                    </a:lnTo>
                    <a:cubicBezTo>
                      <a:pt x="867" y="0"/>
                      <a:pt x="837" y="0"/>
                      <a:pt x="806" y="31"/>
                    </a:cubicBezTo>
                    <a:lnTo>
                      <a:pt x="806" y="31"/>
                    </a:lnTo>
                    <a:cubicBezTo>
                      <a:pt x="775" y="31"/>
                      <a:pt x="775" y="31"/>
                      <a:pt x="743" y="31"/>
                    </a:cubicBezTo>
                    <a:lnTo>
                      <a:pt x="743" y="31"/>
                    </a:lnTo>
                    <a:cubicBezTo>
                      <a:pt x="743" y="0"/>
                      <a:pt x="713" y="0"/>
                      <a:pt x="713" y="0"/>
                    </a:cubicBezTo>
                    <a:lnTo>
                      <a:pt x="713" y="0"/>
                    </a:ln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51" y="0"/>
                    </a:lnTo>
                    <a:lnTo>
                      <a:pt x="651" y="0"/>
                    </a:lnTo>
                    <a:cubicBezTo>
                      <a:pt x="619" y="0"/>
                      <a:pt x="589" y="0"/>
                      <a:pt x="589" y="0"/>
                    </a:cubicBezTo>
                    <a:lnTo>
                      <a:pt x="558" y="0"/>
                    </a:lnTo>
                    <a:lnTo>
                      <a:pt x="558" y="0"/>
                    </a:lnTo>
                    <a:cubicBezTo>
                      <a:pt x="527" y="0"/>
                      <a:pt x="527" y="0"/>
                      <a:pt x="495" y="0"/>
                    </a:cubicBezTo>
                    <a:lnTo>
                      <a:pt x="495" y="0"/>
                    </a:lnTo>
                    <a:cubicBezTo>
                      <a:pt x="495" y="31"/>
                      <a:pt x="495" y="31"/>
                      <a:pt x="465" y="31"/>
                    </a:cubicBezTo>
                    <a:cubicBezTo>
                      <a:pt x="465" y="31"/>
                      <a:pt x="465" y="31"/>
                      <a:pt x="434" y="31"/>
                    </a:cubicBezTo>
                    <a:cubicBezTo>
                      <a:pt x="403" y="0"/>
                      <a:pt x="371" y="0"/>
                      <a:pt x="341" y="0"/>
                    </a:cubicBezTo>
                    <a:lnTo>
                      <a:pt x="310" y="0"/>
                    </a:lnTo>
                    <a:cubicBezTo>
                      <a:pt x="310" y="124"/>
                      <a:pt x="310" y="12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lnTo>
                      <a:pt x="248" y="124"/>
                    </a:lnTo>
                    <a:lnTo>
                      <a:pt x="217" y="124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186" y="155"/>
                    </a:cubicBezTo>
                    <a:cubicBezTo>
                      <a:pt x="186" y="155"/>
                      <a:pt x="186" y="155"/>
                      <a:pt x="154" y="155"/>
                    </a:cubicBezTo>
                    <a:cubicBezTo>
                      <a:pt x="154" y="155"/>
                      <a:pt x="124" y="155"/>
                      <a:pt x="62" y="155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186"/>
                      <a:pt x="93" y="217"/>
                      <a:pt x="62" y="217"/>
                    </a:cubicBezTo>
                    <a:cubicBezTo>
                      <a:pt x="62" y="217"/>
                      <a:pt x="62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0" y="310"/>
                    </a:lnTo>
                    <a:cubicBezTo>
                      <a:pt x="31" y="310"/>
                      <a:pt x="31" y="310"/>
                      <a:pt x="31" y="310"/>
                    </a:cubicBezTo>
                    <a:cubicBezTo>
                      <a:pt x="62" y="310"/>
                      <a:pt x="62" y="310"/>
                      <a:pt x="62" y="310"/>
                    </a:cubicBezTo>
                    <a:cubicBezTo>
                      <a:pt x="62" y="310"/>
                      <a:pt x="62" y="310"/>
                      <a:pt x="93" y="310"/>
                    </a:cubicBezTo>
                    <a:cubicBezTo>
                      <a:pt x="93" y="310"/>
                      <a:pt x="124" y="310"/>
                      <a:pt x="154" y="310"/>
                    </a:cubicBezTo>
                    <a:cubicBezTo>
                      <a:pt x="154" y="310"/>
                      <a:pt x="154" y="310"/>
                      <a:pt x="186" y="310"/>
                    </a:cubicBezTo>
                    <a:cubicBezTo>
                      <a:pt x="186" y="310"/>
                      <a:pt x="154" y="310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79" y="279"/>
                    </a:lnTo>
                    <a:lnTo>
                      <a:pt x="279" y="248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48"/>
                      <a:pt x="248" y="248"/>
                      <a:pt x="217" y="248"/>
                    </a:cubicBezTo>
                    <a:lnTo>
                      <a:pt x="186" y="248"/>
                    </a:lnTo>
                    <a:cubicBezTo>
                      <a:pt x="186" y="248"/>
                      <a:pt x="154" y="248"/>
                      <a:pt x="154" y="217"/>
                    </a:cubicBezTo>
                    <a:cubicBezTo>
                      <a:pt x="154" y="217"/>
                      <a:pt x="154" y="186"/>
                      <a:pt x="186" y="186"/>
                    </a:cubicBezTo>
                    <a:lnTo>
                      <a:pt x="217" y="186"/>
                    </a:lnTo>
                    <a:cubicBezTo>
                      <a:pt x="248" y="186"/>
                      <a:pt x="248" y="186"/>
                      <a:pt x="248" y="186"/>
                    </a:cubicBezTo>
                    <a:cubicBezTo>
                      <a:pt x="279" y="186"/>
                      <a:pt x="279" y="186"/>
                      <a:pt x="279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71" y="186"/>
                    </a:lnTo>
                    <a:lnTo>
                      <a:pt x="371" y="186"/>
                    </a:lnTo>
                    <a:cubicBezTo>
                      <a:pt x="371" y="155"/>
                      <a:pt x="371" y="155"/>
                      <a:pt x="403" y="155"/>
                    </a:cubicBezTo>
                    <a:lnTo>
                      <a:pt x="403" y="155"/>
                    </a:lnTo>
                    <a:lnTo>
                      <a:pt x="434" y="155"/>
                    </a:lnTo>
                    <a:cubicBezTo>
                      <a:pt x="465" y="155"/>
                      <a:pt x="465" y="155"/>
                      <a:pt x="495" y="155"/>
                    </a:cubicBezTo>
                    <a:lnTo>
                      <a:pt x="495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558" y="155"/>
                      <a:pt x="558" y="155"/>
                      <a:pt x="558" y="155"/>
                    </a:cubicBezTo>
                    <a:lnTo>
                      <a:pt x="558" y="124"/>
                    </a:lnTo>
                    <a:cubicBezTo>
                      <a:pt x="558" y="93"/>
                      <a:pt x="558" y="93"/>
                      <a:pt x="558" y="93"/>
                    </a:cubicBezTo>
                    <a:cubicBezTo>
                      <a:pt x="589" y="124"/>
                      <a:pt x="589" y="124"/>
                      <a:pt x="589" y="124"/>
                    </a:cubicBezTo>
                    <a:cubicBezTo>
                      <a:pt x="589" y="124"/>
                      <a:pt x="619" y="124"/>
                      <a:pt x="651" y="124"/>
                    </a:cubicBezTo>
                    <a:lnTo>
                      <a:pt x="651" y="124"/>
                    </a:lnTo>
                    <a:cubicBezTo>
                      <a:pt x="682" y="93"/>
                      <a:pt x="743" y="93"/>
                      <a:pt x="775" y="93"/>
                    </a:cubicBezTo>
                    <a:lnTo>
                      <a:pt x="775" y="93"/>
                    </a:lnTo>
                    <a:lnTo>
                      <a:pt x="775" y="93"/>
                    </a:lnTo>
                    <a:cubicBezTo>
                      <a:pt x="775" y="93"/>
                      <a:pt x="806" y="93"/>
                      <a:pt x="837" y="93"/>
                    </a:cubicBezTo>
                    <a:cubicBezTo>
                      <a:pt x="837" y="62"/>
                      <a:pt x="867" y="62"/>
                      <a:pt x="899" y="62"/>
                    </a:cubicBezTo>
                    <a:lnTo>
                      <a:pt x="930" y="62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37"/>
              <p:cNvSpPr/>
              <p:nvPr/>
            </p:nvSpPr>
            <p:spPr>
              <a:xfrm>
                <a:off x="1973263" y="809625"/>
                <a:ext cx="55562" cy="11113"/>
              </a:xfrm>
              <a:custGeom>
                <a:rect b="b" l="l" r="r" t="t"/>
                <a:pathLst>
                  <a:path extrusionOk="0" h="32" w="156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31" y="0"/>
                      <a:pt x="0" y="0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62" y="0"/>
                    </a:cubicBezTo>
                    <a:cubicBezTo>
                      <a:pt x="93" y="0"/>
                      <a:pt x="93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37"/>
              <p:cNvSpPr/>
              <p:nvPr/>
            </p:nvSpPr>
            <p:spPr>
              <a:xfrm>
                <a:off x="2062163" y="876300"/>
                <a:ext cx="22225" cy="11113"/>
              </a:xfrm>
              <a:custGeom>
                <a:rect b="b" l="l" r="r" t="t"/>
                <a:pathLst>
                  <a:path extrusionOk="0" h="32" w="63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cubicBezTo>
                      <a:pt x="31" y="31"/>
                      <a:pt x="31" y="31"/>
                      <a:pt x="6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37"/>
              <p:cNvSpPr/>
              <p:nvPr/>
            </p:nvSpPr>
            <p:spPr>
              <a:xfrm>
                <a:off x="1882775" y="765175"/>
                <a:ext cx="66675" cy="11113"/>
              </a:xfrm>
              <a:custGeom>
                <a:rect b="b" l="l" r="r" t="t"/>
                <a:pathLst>
                  <a:path extrusionOk="0" h="32" w="187">
                    <a:moveTo>
                      <a:pt x="155" y="0"/>
                    </a:move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62" y="0"/>
                      <a:pt x="31" y="0"/>
                    </a:cubicBezTo>
                    <a:cubicBezTo>
                      <a:pt x="31" y="31"/>
                      <a:pt x="0" y="31"/>
                      <a:pt x="0" y="31"/>
                    </a:cubicBezTo>
                    <a:lnTo>
                      <a:pt x="31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1"/>
                      <a:pt x="124" y="31"/>
                      <a:pt x="155" y="31"/>
                    </a:cubicBezTo>
                    <a:lnTo>
                      <a:pt x="155" y="0"/>
                    </a:lnTo>
                    <a:lnTo>
                      <a:pt x="186" y="0"/>
                    </a:lnTo>
                    <a:lnTo>
                      <a:pt x="155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37"/>
              <p:cNvSpPr/>
              <p:nvPr/>
            </p:nvSpPr>
            <p:spPr>
              <a:xfrm>
                <a:off x="2017713" y="1166813"/>
                <a:ext cx="11112" cy="11112"/>
              </a:xfrm>
              <a:custGeom>
                <a:rect b="b" l="l" r="r" t="t"/>
                <a:pathLst>
                  <a:path extrusionOk="0" h="32" w="32">
                    <a:moveTo>
                      <a:pt x="31" y="31"/>
                    </a:moveTo>
                    <a:lnTo>
                      <a:pt x="31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3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37"/>
              <p:cNvSpPr/>
              <p:nvPr/>
            </p:nvSpPr>
            <p:spPr>
              <a:xfrm>
                <a:off x="1951038" y="1144588"/>
                <a:ext cx="55562" cy="33337"/>
              </a:xfrm>
              <a:custGeom>
                <a:rect b="b" l="l" r="r" t="t"/>
                <a:pathLst>
                  <a:path extrusionOk="0" h="94" w="156">
                    <a:moveTo>
                      <a:pt x="62" y="31"/>
                    </a:moveTo>
                    <a:lnTo>
                      <a:pt x="62" y="31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31" y="62"/>
                      <a:pt x="31" y="93"/>
                      <a:pt x="31" y="93"/>
                    </a:cubicBezTo>
                    <a:lnTo>
                      <a:pt x="62" y="93"/>
                    </a:lnTo>
                    <a:lnTo>
                      <a:pt x="93" y="93"/>
                    </a:lnTo>
                    <a:cubicBezTo>
                      <a:pt x="93" y="62"/>
                      <a:pt x="124" y="6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37"/>
              <p:cNvSpPr/>
              <p:nvPr/>
            </p:nvSpPr>
            <p:spPr>
              <a:xfrm>
                <a:off x="2419350" y="1122363"/>
                <a:ext cx="1588" cy="11112"/>
              </a:xfrm>
              <a:custGeom>
                <a:rect b="b" l="l" r="r" t="t"/>
                <a:pathLst>
                  <a:path extrusionOk="0" h="32" w="1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37"/>
              <p:cNvSpPr/>
              <p:nvPr/>
            </p:nvSpPr>
            <p:spPr>
              <a:xfrm>
                <a:off x="2017713" y="987425"/>
                <a:ext cx="401637" cy="223838"/>
              </a:xfrm>
              <a:custGeom>
                <a:rect b="b" l="l" r="r" t="t"/>
                <a:pathLst>
                  <a:path extrusionOk="0" h="621" w="1117">
                    <a:moveTo>
                      <a:pt x="279" y="31"/>
                    </a:moveTo>
                    <a:lnTo>
                      <a:pt x="279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lnTo>
                      <a:pt x="21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24" y="0"/>
                      <a:pt x="124" y="31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62"/>
                      <a:pt x="216" y="62"/>
                    </a:cubicBezTo>
                    <a:cubicBezTo>
                      <a:pt x="216" y="62"/>
                      <a:pt x="216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79" y="93"/>
                      <a:pt x="279" y="93"/>
                      <a:pt x="310" y="124"/>
                    </a:cubicBezTo>
                    <a:cubicBezTo>
                      <a:pt x="341" y="93"/>
                      <a:pt x="341" y="93"/>
                      <a:pt x="341" y="93"/>
                    </a:cubicBez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55"/>
                      <a:pt x="372" y="155"/>
                    </a:cubicBezTo>
                    <a:lnTo>
                      <a:pt x="372" y="155"/>
                    </a:lnTo>
                    <a:cubicBezTo>
                      <a:pt x="372" y="155"/>
                      <a:pt x="372" y="155"/>
                      <a:pt x="372" y="186"/>
                    </a:cubicBezTo>
                    <a:cubicBezTo>
                      <a:pt x="403" y="186"/>
                      <a:pt x="403" y="186"/>
                      <a:pt x="403" y="186"/>
                    </a:cubicBez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33" y="186"/>
                      <a:pt x="433" y="186"/>
                      <a:pt x="433" y="186"/>
                    </a:cubicBezTo>
                    <a:lnTo>
                      <a:pt x="433" y="186"/>
                    </a:lnTo>
                    <a:lnTo>
                      <a:pt x="433" y="186"/>
                    </a:lnTo>
                    <a:lnTo>
                      <a:pt x="465" y="186"/>
                    </a:lnTo>
                    <a:cubicBezTo>
                      <a:pt x="496" y="186"/>
                      <a:pt x="496" y="186"/>
                      <a:pt x="496" y="217"/>
                    </a:cubicBezTo>
                    <a:lnTo>
                      <a:pt x="496" y="217"/>
                    </a:lnTo>
                    <a:cubicBezTo>
                      <a:pt x="496" y="217"/>
                      <a:pt x="496" y="217"/>
                      <a:pt x="527" y="217"/>
                    </a:cubicBezTo>
                    <a:lnTo>
                      <a:pt x="527" y="217"/>
                    </a:lnTo>
                    <a:cubicBezTo>
                      <a:pt x="557" y="217"/>
                      <a:pt x="557" y="217"/>
                      <a:pt x="557" y="248"/>
                    </a:cubicBezTo>
                    <a:lnTo>
                      <a:pt x="589" y="279"/>
                    </a:lnTo>
                    <a:lnTo>
                      <a:pt x="589" y="279"/>
                    </a:lnTo>
                    <a:cubicBezTo>
                      <a:pt x="589" y="341"/>
                      <a:pt x="589" y="341"/>
                      <a:pt x="589" y="341"/>
                    </a:cubicBezTo>
                    <a:lnTo>
                      <a:pt x="589" y="341"/>
                    </a:lnTo>
                    <a:cubicBezTo>
                      <a:pt x="557" y="341"/>
                      <a:pt x="527" y="372"/>
                      <a:pt x="496" y="372"/>
                    </a:cubicBezTo>
                    <a:lnTo>
                      <a:pt x="496" y="372"/>
                    </a:lnTo>
                    <a:cubicBezTo>
                      <a:pt x="496" y="403"/>
                      <a:pt x="527" y="403"/>
                      <a:pt x="527" y="403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cubicBezTo>
                      <a:pt x="557" y="465"/>
                      <a:pt x="557" y="465"/>
                      <a:pt x="557" y="496"/>
                    </a:cubicBezTo>
                    <a:cubicBezTo>
                      <a:pt x="589" y="496"/>
                      <a:pt x="589" y="496"/>
                      <a:pt x="589" y="527"/>
                    </a:cubicBezTo>
                    <a:cubicBezTo>
                      <a:pt x="713" y="527"/>
                      <a:pt x="713" y="527"/>
                      <a:pt x="713" y="527"/>
                    </a:cubicBezTo>
                    <a:cubicBezTo>
                      <a:pt x="651" y="557"/>
                      <a:pt x="651" y="557"/>
                      <a:pt x="651" y="557"/>
                    </a:cubicBezTo>
                    <a:lnTo>
                      <a:pt x="651" y="557"/>
                    </a:lnTo>
                    <a:cubicBezTo>
                      <a:pt x="651" y="557"/>
                      <a:pt x="681" y="557"/>
                      <a:pt x="681" y="589"/>
                    </a:cubicBezTo>
                    <a:cubicBezTo>
                      <a:pt x="681" y="557"/>
                      <a:pt x="713" y="557"/>
                      <a:pt x="713" y="557"/>
                    </a:cubicBezTo>
                    <a:lnTo>
                      <a:pt x="713" y="557"/>
                    </a:lnTo>
                    <a:cubicBezTo>
                      <a:pt x="744" y="557"/>
                      <a:pt x="775" y="589"/>
                      <a:pt x="775" y="589"/>
                    </a:cubicBezTo>
                    <a:lnTo>
                      <a:pt x="805" y="589"/>
                    </a:lnTo>
                    <a:cubicBezTo>
                      <a:pt x="805" y="620"/>
                      <a:pt x="805" y="620"/>
                      <a:pt x="805" y="620"/>
                    </a:cubicBezTo>
                    <a:cubicBezTo>
                      <a:pt x="805" y="620"/>
                      <a:pt x="805" y="620"/>
                      <a:pt x="837" y="620"/>
                    </a:cubicBezTo>
                    <a:lnTo>
                      <a:pt x="837" y="620"/>
                    </a:lnTo>
                    <a:cubicBezTo>
                      <a:pt x="868" y="620"/>
                      <a:pt x="868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cubicBezTo>
                      <a:pt x="899" y="620"/>
                      <a:pt x="899" y="620"/>
                      <a:pt x="929" y="620"/>
                    </a:cubicBezTo>
                    <a:cubicBezTo>
                      <a:pt x="929" y="620"/>
                      <a:pt x="929" y="620"/>
                      <a:pt x="929" y="589"/>
                    </a:cubicBezTo>
                    <a:cubicBezTo>
                      <a:pt x="929" y="589"/>
                      <a:pt x="929" y="557"/>
                      <a:pt x="961" y="557"/>
                    </a:cubicBezTo>
                    <a:cubicBezTo>
                      <a:pt x="961" y="557"/>
                      <a:pt x="961" y="557"/>
                      <a:pt x="992" y="557"/>
                    </a:cubicBezTo>
                    <a:lnTo>
                      <a:pt x="992" y="557"/>
                    </a:lnTo>
                    <a:lnTo>
                      <a:pt x="992" y="527"/>
                    </a:lnTo>
                    <a:lnTo>
                      <a:pt x="992" y="527"/>
                    </a:lnTo>
                    <a:cubicBezTo>
                      <a:pt x="961" y="527"/>
                      <a:pt x="961" y="527"/>
                      <a:pt x="961" y="527"/>
                    </a:cubicBezTo>
                    <a:lnTo>
                      <a:pt x="929" y="496"/>
                    </a:lnTo>
                    <a:lnTo>
                      <a:pt x="929" y="496"/>
                    </a:lnTo>
                    <a:lnTo>
                      <a:pt x="929" y="496"/>
                    </a:lnTo>
                    <a:lnTo>
                      <a:pt x="899" y="496"/>
                    </a:lnTo>
                    <a:lnTo>
                      <a:pt x="899" y="496"/>
                    </a:lnTo>
                    <a:cubicBezTo>
                      <a:pt x="899" y="496"/>
                      <a:pt x="899" y="496"/>
                      <a:pt x="868" y="496"/>
                    </a:cubicBezTo>
                    <a:lnTo>
                      <a:pt x="868" y="496"/>
                    </a:lnTo>
                    <a:cubicBezTo>
                      <a:pt x="868" y="465"/>
                      <a:pt x="837" y="465"/>
                      <a:pt x="837" y="465"/>
                    </a:cubicBezTo>
                    <a:cubicBezTo>
                      <a:pt x="837" y="434"/>
                      <a:pt x="805" y="434"/>
                      <a:pt x="805" y="403"/>
                    </a:cubicBezTo>
                    <a:lnTo>
                      <a:pt x="775" y="403"/>
                    </a:lnTo>
                    <a:cubicBezTo>
                      <a:pt x="744" y="403"/>
                      <a:pt x="744" y="403"/>
                      <a:pt x="744" y="403"/>
                    </a:cubicBezTo>
                    <a:cubicBezTo>
                      <a:pt x="775" y="341"/>
                      <a:pt x="775" y="341"/>
                      <a:pt x="775" y="341"/>
                    </a:cubicBezTo>
                    <a:cubicBezTo>
                      <a:pt x="775" y="341"/>
                      <a:pt x="805" y="310"/>
                      <a:pt x="837" y="310"/>
                    </a:cubicBezTo>
                    <a:lnTo>
                      <a:pt x="837" y="310"/>
                    </a:lnTo>
                    <a:cubicBezTo>
                      <a:pt x="868" y="310"/>
                      <a:pt x="868" y="310"/>
                      <a:pt x="868" y="310"/>
                    </a:cubicBezTo>
                    <a:cubicBezTo>
                      <a:pt x="868" y="310"/>
                      <a:pt x="899" y="310"/>
                      <a:pt x="899" y="341"/>
                    </a:cubicBezTo>
                    <a:lnTo>
                      <a:pt x="929" y="341"/>
                    </a:lnTo>
                    <a:lnTo>
                      <a:pt x="929" y="341"/>
                    </a:lnTo>
                    <a:lnTo>
                      <a:pt x="929" y="341"/>
                    </a:lnTo>
                    <a:cubicBezTo>
                      <a:pt x="961" y="310"/>
                      <a:pt x="961" y="310"/>
                      <a:pt x="961" y="310"/>
                    </a:cubicBezTo>
                    <a:cubicBezTo>
                      <a:pt x="961" y="341"/>
                      <a:pt x="961" y="341"/>
                      <a:pt x="961" y="341"/>
                    </a:cubicBezTo>
                    <a:cubicBezTo>
                      <a:pt x="992" y="341"/>
                      <a:pt x="1023" y="341"/>
                      <a:pt x="1023" y="341"/>
                    </a:cubicBezTo>
                    <a:lnTo>
                      <a:pt x="1023" y="341"/>
                    </a:lnTo>
                    <a:cubicBezTo>
                      <a:pt x="1023" y="341"/>
                      <a:pt x="1053" y="372"/>
                      <a:pt x="1053" y="403"/>
                    </a:cubicBezTo>
                    <a:lnTo>
                      <a:pt x="1053" y="403"/>
                    </a:lnTo>
                    <a:lnTo>
                      <a:pt x="1053" y="403"/>
                    </a:lnTo>
                    <a:lnTo>
                      <a:pt x="1053" y="372"/>
                    </a:lnTo>
                    <a:lnTo>
                      <a:pt x="1053" y="372"/>
                    </a:lnTo>
                    <a:cubicBezTo>
                      <a:pt x="1116" y="372"/>
                      <a:pt x="1116" y="372"/>
                      <a:pt x="1116" y="372"/>
                    </a:cubicBezTo>
                    <a:lnTo>
                      <a:pt x="1116" y="372"/>
                    </a:lnTo>
                    <a:lnTo>
                      <a:pt x="1116" y="372"/>
                    </a:lnTo>
                    <a:lnTo>
                      <a:pt x="1116" y="372"/>
                    </a:lnTo>
                    <a:cubicBezTo>
                      <a:pt x="1116" y="341"/>
                      <a:pt x="1116" y="341"/>
                      <a:pt x="1085" y="341"/>
                    </a:cubicBezTo>
                    <a:lnTo>
                      <a:pt x="1085" y="341"/>
                    </a:lnTo>
                    <a:lnTo>
                      <a:pt x="1085" y="341"/>
                    </a:lnTo>
                    <a:lnTo>
                      <a:pt x="1085" y="341"/>
                    </a:lnTo>
                    <a:cubicBezTo>
                      <a:pt x="1053" y="341"/>
                      <a:pt x="1053" y="341"/>
                      <a:pt x="1053" y="341"/>
                    </a:cubicBezTo>
                    <a:lnTo>
                      <a:pt x="1053" y="341"/>
                    </a:lnTo>
                    <a:cubicBezTo>
                      <a:pt x="1053" y="310"/>
                      <a:pt x="1023" y="310"/>
                      <a:pt x="1023" y="310"/>
                    </a:cubicBezTo>
                    <a:lnTo>
                      <a:pt x="1023" y="310"/>
                    </a:lnTo>
                    <a:lnTo>
                      <a:pt x="1023" y="310"/>
                    </a:lnTo>
                    <a:lnTo>
                      <a:pt x="992" y="279"/>
                    </a:lnTo>
                    <a:cubicBezTo>
                      <a:pt x="992" y="279"/>
                      <a:pt x="992" y="279"/>
                      <a:pt x="961" y="279"/>
                    </a:cubicBezTo>
                    <a:lnTo>
                      <a:pt x="961" y="279"/>
                    </a:lnTo>
                    <a:lnTo>
                      <a:pt x="961" y="279"/>
                    </a:lnTo>
                    <a:lnTo>
                      <a:pt x="961" y="279"/>
                    </a:lnTo>
                    <a:cubicBezTo>
                      <a:pt x="929" y="279"/>
                      <a:pt x="929" y="279"/>
                      <a:pt x="929" y="279"/>
                    </a:cubicBezTo>
                    <a:cubicBezTo>
                      <a:pt x="929" y="279"/>
                      <a:pt x="929" y="279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79"/>
                      <a:pt x="868" y="279"/>
                      <a:pt x="868" y="279"/>
                    </a:cubicBezTo>
                    <a:lnTo>
                      <a:pt x="868" y="279"/>
                    </a:lnTo>
                    <a:cubicBezTo>
                      <a:pt x="868" y="279"/>
                      <a:pt x="837" y="279"/>
                      <a:pt x="837" y="248"/>
                    </a:cubicBezTo>
                    <a:lnTo>
                      <a:pt x="805" y="248"/>
                    </a:lnTo>
                    <a:cubicBezTo>
                      <a:pt x="775" y="248"/>
                      <a:pt x="775" y="248"/>
                      <a:pt x="775" y="217"/>
                    </a:cubicBezTo>
                    <a:cubicBezTo>
                      <a:pt x="744" y="217"/>
                      <a:pt x="713" y="217"/>
                      <a:pt x="713" y="186"/>
                    </a:cubicBezTo>
                    <a:cubicBezTo>
                      <a:pt x="713" y="186"/>
                      <a:pt x="713" y="186"/>
                      <a:pt x="744" y="155"/>
                    </a:cubicBezTo>
                    <a:cubicBezTo>
                      <a:pt x="713" y="155"/>
                      <a:pt x="713" y="155"/>
                      <a:pt x="713" y="155"/>
                    </a:cubicBezTo>
                    <a:cubicBezTo>
                      <a:pt x="713" y="155"/>
                      <a:pt x="713" y="124"/>
                      <a:pt x="744" y="124"/>
                    </a:cubicBezTo>
                    <a:lnTo>
                      <a:pt x="713" y="124"/>
                    </a:lnTo>
                    <a:cubicBezTo>
                      <a:pt x="713" y="93"/>
                      <a:pt x="713" y="93"/>
                      <a:pt x="713" y="93"/>
                    </a:cubicBezTo>
                    <a:lnTo>
                      <a:pt x="713" y="93"/>
                    </a:lnTo>
                    <a:cubicBezTo>
                      <a:pt x="681" y="93"/>
                      <a:pt x="681" y="93"/>
                      <a:pt x="681" y="93"/>
                    </a:cubicBezTo>
                    <a:lnTo>
                      <a:pt x="651" y="124"/>
                    </a:lnTo>
                    <a:lnTo>
                      <a:pt x="651" y="124"/>
                    </a:lnTo>
                    <a:lnTo>
                      <a:pt x="651" y="124"/>
                    </a:lnTo>
                    <a:lnTo>
                      <a:pt x="620" y="155"/>
                    </a:lnTo>
                    <a:cubicBezTo>
                      <a:pt x="589" y="155"/>
                      <a:pt x="589" y="155"/>
                      <a:pt x="589" y="124"/>
                    </a:cubicBez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27" y="93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527" y="62"/>
                      <a:pt x="557" y="62"/>
                      <a:pt x="557" y="62"/>
                    </a:cubicBezTo>
                    <a:cubicBezTo>
                      <a:pt x="527" y="62"/>
                      <a:pt x="527" y="62"/>
                      <a:pt x="527" y="93"/>
                    </a:cubicBezTo>
                    <a:cubicBezTo>
                      <a:pt x="496" y="93"/>
                      <a:pt x="496" y="93"/>
                      <a:pt x="496" y="93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433" y="62"/>
                      <a:pt x="433" y="62"/>
                      <a:pt x="433" y="62"/>
                    </a:cubicBezTo>
                    <a:lnTo>
                      <a:pt x="433" y="62"/>
                    </a:lnTo>
                    <a:lnTo>
                      <a:pt x="433" y="62"/>
                    </a:lnTo>
                    <a:cubicBezTo>
                      <a:pt x="403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72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cubicBezTo>
                      <a:pt x="310" y="31"/>
                      <a:pt x="279" y="31"/>
                      <a:pt x="279" y="3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37"/>
              <p:cNvSpPr/>
              <p:nvPr/>
            </p:nvSpPr>
            <p:spPr>
              <a:xfrm>
                <a:off x="1882775" y="954088"/>
                <a:ext cx="55563" cy="66675"/>
              </a:xfrm>
              <a:custGeom>
                <a:rect b="b" l="l" r="r" t="t"/>
                <a:pathLst>
                  <a:path extrusionOk="0" h="187" w="156">
                    <a:moveTo>
                      <a:pt x="124" y="124"/>
                    </a:move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24"/>
                      <a:pt x="155" y="93"/>
                      <a:pt x="124" y="93"/>
                    </a:cubicBezTo>
                    <a:lnTo>
                      <a:pt x="124" y="93"/>
                    </a:ln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cubicBezTo>
                      <a:pt x="93" y="31"/>
                      <a:pt x="62" y="31"/>
                      <a:pt x="31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3"/>
                    </a:lnTo>
                    <a:cubicBezTo>
                      <a:pt x="0" y="93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62" y="186"/>
                    </a:lnTo>
                    <a:lnTo>
                      <a:pt x="93" y="186"/>
                    </a:ln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124" y="186"/>
                      <a:pt x="124" y="186"/>
                      <a:pt x="155" y="186"/>
                    </a:cubicBezTo>
                    <a:cubicBezTo>
                      <a:pt x="155" y="186"/>
                      <a:pt x="155" y="186"/>
                      <a:pt x="124" y="186"/>
                    </a:cubicBezTo>
                    <a:cubicBezTo>
                      <a:pt x="124" y="186"/>
                      <a:pt x="124" y="155"/>
                      <a:pt x="124" y="124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37"/>
              <p:cNvSpPr/>
              <p:nvPr/>
            </p:nvSpPr>
            <p:spPr>
              <a:xfrm>
                <a:off x="2173288" y="1144588"/>
                <a:ext cx="23812" cy="11112"/>
              </a:xfrm>
              <a:custGeom>
                <a:rect b="b" l="l" r="r" t="t"/>
                <a:pathLst>
                  <a:path extrusionOk="0" h="32" w="64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63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63" y="0"/>
                    </a:cubicBezTo>
                    <a:cubicBezTo>
                      <a:pt x="32" y="0"/>
                      <a:pt x="32" y="31"/>
                      <a:pt x="0" y="3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37"/>
              <p:cNvSpPr/>
              <p:nvPr/>
            </p:nvSpPr>
            <p:spPr>
              <a:xfrm>
                <a:off x="1962150" y="954088"/>
                <a:ext cx="88900" cy="66675"/>
              </a:xfrm>
              <a:custGeom>
                <a:rect b="b" l="l" r="r" t="t"/>
                <a:pathLst>
                  <a:path extrusionOk="0" h="187" w="249">
                    <a:moveTo>
                      <a:pt x="248" y="62"/>
                    </a:moveTo>
                    <a:lnTo>
                      <a:pt x="248" y="62"/>
                    </a:lnTo>
                    <a:cubicBezTo>
                      <a:pt x="248" y="31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124"/>
                      <a:pt x="62" y="124"/>
                      <a:pt x="62" y="155"/>
                    </a:cubicBez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cubicBezTo>
                      <a:pt x="31" y="186"/>
                      <a:pt x="31" y="186"/>
                      <a:pt x="31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2" y="186"/>
                    </a:lnTo>
                    <a:lnTo>
                      <a:pt x="93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93" y="186"/>
                      <a:pt x="93" y="186"/>
                      <a:pt x="93" y="186"/>
                    </a:cubicBezTo>
                    <a:cubicBezTo>
                      <a:pt x="248" y="62"/>
                      <a:pt x="248" y="62"/>
                      <a:pt x="248" y="62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37"/>
              <p:cNvSpPr/>
              <p:nvPr/>
            </p:nvSpPr>
            <p:spPr>
              <a:xfrm>
                <a:off x="1771650" y="954088"/>
                <a:ext cx="77788" cy="22225"/>
              </a:xfrm>
              <a:custGeom>
                <a:rect b="b" l="l" r="r" t="t"/>
                <a:pathLst>
                  <a:path extrusionOk="0" h="63" w="218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62" y="0"/>
                    </a:lnTo>
                    <a:cubicBezTo>
                      <a:pt x="62" y="0"/>
                      <a:pt x="93" y="31"/>
                      <a:pt x="124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0"/>
                      <a:pt x="186" y="0"/>
                      <a:pt x="186" y="0"/>
                    </a:cubicBezTo>
                    <a:cubicBezTo>
                      <a:pt x="186" y="0"/>
                      <a:pt x="186" y="0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37"/>
              <p:cNvSpPr/>
              <p:nvPr/>
            </p:nvSpPr>
            <p:spPr>
              <a:xfrm>
                <a:off x="1325563" y="965200"/>
                <a:ext cx="312737" cy="100013"/>
              </a:xfrm>
              <a:custGeom>
                <a:rect b="b" l="l" r="r" t="t"/>
                <a:pathLst>
                  <a:path extrusionOk="0" h="280" w="869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124"/>
                      <a:pt x="93" y="124"/>
                      <a:pt x="124" y="124"/>
                    </a:cubicBezTo>
                    <a:cubicBezTo>
                      <a:pt x="156" y="124"/>
                      <a:pt x="186" y="124"/>
                      <a:pt x="186" y="124"/>
                    </a:cubicBezTo>
                    <a:cubicBezTo>
                      <a:pt x="186" y="124"/>
                      <a:pt x="217" y="124"/>
                      <a:pt x="248" y="124"/>
                    </a:cubicBezTo>
                    <a:cubicBezTo>
                      <a:pt x="280" y="124"/>
                      <a:pt x="310" y="124"/>
                      <a:pt x="310" y="124"/>
                    </a:cubicBezTo>
                    <a:cubicBezTo>
                      <a:pt x="310" y="124"/>
                      <a:pt x="310" y="124"/>
                      <a:pt x="341" y="124"/>
                    </a:cubicBezTo>
                    <a:lnTo>
                      <a:pt x="341" y="155"/>
                    </a:lnTo>
                    <a:cubicBezTo>
                      <a:pt x="341" y="186"/>
                      <a:pt x="341" y="186"/>
                      <a:pt x="310" y="186"/>
                    </a:cubicBezTo>
                    <a:cubicBezTo>
                      <a:pt x="31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17" y="217"/>
                    </a:cubicBezTo>
                    <a:cubicBezTo>
                      <a:pt x="217" y="186"/>
                      <a:pt x="217" y="186"/>
                      <a:pt x="186" y="186"/>
                    </a:cubicBezTo>
                    <a:lnTo>
                      <a:pt x="186" y="186"/>
                    </a:lnTo>
                    <a:cubicBezTo>
                      <a:pt x="156" y="186"/>
                      <a:pt x="124" y="217"/>
                      <a:pt x="93" y="217"/>
                    </a:cubicBezTo>
                    <a:lnTo>
                      <a:pt x="93" y="217"/>
                    </a:lnTo>
                    <a:cubicBezTo>
                      <a:pt x="124" y="217"/>
                      <a:pt x="156" y="217"/>
                      <a:pt x="156" y="217"/>
                    </a:cubicBezTo>
                    <a:lnTo>
                      <a:pt x="186" y="217"/>
                    </a:lnTo>
                    <a:lnTo>
                      <a:pt x="186" y="217"/>
                    </a:lnTo>
                    <a:cubicBezTo>
                      <a:pt x="217" y="217"/>
                      <a:pt x="217" y="248"/>
                      <a:pt x="248" y="248"/>
                    </a:cubicBezTo>
                    <a:cubicBezTo>
                      <a:pt x="248" y="248"/>
                      <a:pt x="248" y="248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80" y="279"/>
                      <a:pt x="280" y="279"/>
                      <a:pt x="310" y="279"/>
                    </a:cubicBezTo>
                    <a:cubicBezTo>
                      <a:pt x="310" y="279"/>
                      <a:pt x="310" y="279"/>
                      <a:pt x="341" y="279"/>
                    </a:cubicBezTo>
                    <a:lnTo>
                      <a:pt x="341" y="279"/>
                    </a:lnTo>
                    <a:lnTo>
                      <a:pt x="341" y="279"/>
                    </a:lnTo>
                    <a:cubicBezTo>
                      <a:pt x="372" y="279"/>
                      <a:pt x="372" y="248"/>
                      <a:pt x="404" y="248"/>
                    </a:cubicBezTo>
                    <a:cubicBezTo>
                      <a:pt x="434" y="248"/>
                      <a:pt x="434" y="248"/>
                      <a:pt x="465" y="248"/>
                    </a:cubicBezTo>
                    <a:lnTo>
                      <a:pt x="465" y="248"/>
                    </a:lnTo>
                    <a:cubicBezTo>
                      <a:pt x="465" y="248"/>
                      <a:pt x="496" y="217"/>
                      <a:pt x="528" y="217"/>
                    </a:cubicBezTo>
                    <a:cubicBezTo>
                      <a:pt x="528" y="217"/>
                      <a:pt x="528" y="217"/>
                      <a:pt x="558" y="217"/>
                    </a:cubicBezTo>
                    <a:cubicBezTo>
                      <a:pt x="558" y="217"/>
                      <a:pt x="558" y="217"/>
                      <a:pt x="589" y="217"/>
                    </a:cubicBez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217"/>
                      <a:pt x="620" y="217"/>
                      <a:pt x="620" y="217"/>
                    </a:cubicBez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51" y="217"/>
                      <a:pt x="682" y="217"/>
                      <a:pt x="682" y="248"/>
                    </a:cubicBezTo>
                    <a:cubicBezTo>
                      <a:pt x="682" y="248"/>
                      <a:pt x="713" y="248"/>
                      <a:pt x="775" y="248"/>
                    </a:cubicBezTo>
                    <a:lnTo>
                      <a:pt x="806" y="248"/>
                    </a:lnTo>
                    <a:cubicBezTo>
                      <a:pt x="837" y="217"/>
                      <a:pt x="868" y="217"/>
                      <a:pt x="868" y="186"/>
                    </a:cubicBezTo>
                    <a:lnTo>
                      <a:pt x="868" y="186"/>
                    </a:ln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55"/>
                    </a:lnTo>
                    <a:cubicBezTo>
                      <a:pt x="775" y="186"/>
                      <a:pt x="775" y="186"/>
                      <a:pt x="775" y="186"/>
                    </a:cubicBezTo>
                    <a:cubicBezTo>
                      <a:pt x="744" y="186"/>
                      <a:pt x="744" y="155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cubicBezTo>
                      <a:pt x="713" y="124"/>
                      <a:pt x="651" y="62"/>
                      <a:pt x="651" y="31"/>
                    </a:cubicBezTo>
                    <a:lnTo>
                      <a:pt x="620" y="0"/>
                    </a:lnTo>
                    <a:lnTo>
                      <a:pt x="589" y="0"/>
                    </a:lnTo>
                    <a:lnTo>
                      <a:pt x="558" y="0"/>
                    </a:lnTo>
                    <a:lnTo>
                      <a:pt x="558" y="31"/>
                    </a:lnTo>
                    <a:cubicBezTo>
                      <a:pt x="558" y="31"/>
                      <a:pt x="558" y="31"/>
                      <a:pt x="558" y="62"/>
                    </a:cubicBezTo>
                    <a:lnTo>
                      <a:pt x="589" y="62"/>
                    </a:lnTo>
                    <a:cubicBezTo>
                      <a:pt x="589" y="93"/>
                      <a:pt x="589" y="93"/>
                      <a:pt x="589" y="93"/>
                    </a:cubicBezTo>
                    <a:cubicBezTo>
                      <a:pt x="558" y="124"/>
                      <a:pt x="558" y="124"/>
                      <a:pt x="528" y="124"/>
                    </a:cubicBezTo>
                    <a:lnTo>
                      <a:pt x="528" y="124"/>
                    </a:lnTo>
                    <a:cubicBezTo>
                      <a:pt x="528" y="124"/>
                      <a:pt x="496" y="124"/>
                      <a:pt x="496" y="93"/>
                    </a:cubicBezTo>
                    <a:lnTo>
                      <a:pt x="496" y="62"/>
                    </a:lnTo>
                    <a:lnTo>
                      <a:pt x="496" y="62"/>
                    </a:lnTo>
                    <a:cubicBezTo>
                      <a:pt x="496" y="62"/>
                      <a:pt x="496" y="62"/>
                      <a:pt x="465" y="62"/>
                    </a:cubicBezTo>
                    <a:lnTo>
                      <a:pt x="465" y="62"/>
                    </a:lnTo>
                    <a:cubicBezTo>
                      <a:pt x="465" y="62"/>
                      <a:pt x="465" y="62"/>
                      <a:pt x="404" y="62"/>
                    </a:cubicBezTo>
                    <a:cubicBezTo>
                      <a:pt x="372" y="62"/>
                      <a:pt x="372" y="62"/>
                      <a:pt x="372" y="62"/>
                    </a:cubicBezTo>
                    <a:lnTo>
                      <a:pt x="372" y="62"/>
                    </a:lnTo>
                    <a:cubicBezTo>
                      <a:pt x="372" y="62"/>
                      <a:pt x="372" y="62"/>
                      <a:pt x="341" y="62"/>
                    </a:cubicBezTo>
                    <a:lnTo>
                      <a:pt x="341" y="62"/>
                    </a:lnTo>
                    <a:cubicBezTo>
                      <a:pt x="341" y="62"/>
                      <a:pt x="341" y="93"/>
                      <a:pt x="310" y="93"/>
                    </a:cubicBezTo>
                    <a:lnTo>
                      <a:pt x="310" y="93"/>
                    </a:lnTo>
                    <a:lnTo>
                      <a:pt x="310" y="62"/>
                    </a:lnTo>
                    <a:lnTo>
                      <a:pt x="310" y="31"/>
                    </a:ln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62"/>
                    </a:cubicBezTo>
                    <a:lnTo>
                      <a:pt x="186" y="62"/>
                    </a:lnTo>
                    <a:cubicBezTo>
                      <a:pt x="156" y="62"/>
                      <a:pt x="156" y="62"/>
                      <a:pt x="156" y="62"/>
                    </a:cubicBez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2" y="31"/>
                    </a:cubicBezTo>
                    <a:cubicBezTo>
                      <a:pt x="32" y="31"/>
                      <a:pt x="32" y="31"/>
                      <a:pt x="0" y="31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93"/>
                      <a:pt x="32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32" y="124"/>
                    </a:lnTo>
                    <a:lnTo>
                      <a:pt x="32" y="124"/>
                    </a:lnTo>
                    <a:lnTo>
                      <a:pt x="62" y="124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37"/>
              <p:cNvSpPr/>
              <p:nvPr/>
            </p:nvSpPr>
            <p:spPr>
              <a:xfrm>
                <a:off x="1660525" y="954088"/>
                <a:ext cx="66675" cy="44450"/>
              </a:xfrm>
              <a:custGeom>
                <a:rect b="b" l="l" r="r" t="t"/>
                <a:pathLst>
                  <a:path extrusionOk="0" h="125" w="187">
                    <a:moveTo>
                      <a:pt x="155" y="62"/>
                    </a:moveTo>
                    <a:lnTo>
                      <a:pt x="155" y="62"/>
                    </a:lnTo>
                    <a:cubicBezTo>
                      <a:pt x="155" y="62"/>
                      <a:pt x="155" y="62"/>
                      <a:pt x="124" y="62"/>
                    </a:cubicBezTo>
                    <a:cubicBezTo>
                      <a:pt x="124" y="62"/>
                      <a:pt x="93" y="62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31"/>
                      <a:pt x="31" y="62"/>
                      <a:pt x="0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62" y="93"/>
                    </a:cubicBezTo>
                    <a:cubicBezTo>
                      <a:pt x="62" y="93"/>
                      <a:pt x="93" y="93"/>
                      <a:pt x="93" y="124"/>
                    </a:cubicBezTo>
                    <a:lnTo>
                      <a:pt x="93" y="124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155" y="93"/>
                      <a:pt x="155" y="93"/>
                      <a:pt x="155" y="93"/>
                    </a:cubicBezTo>
                    <a:cubicBezTo>
                      <a:pt x="155" y="93"/>
                      <a:pt x="155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62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37"/>
              <p:cNvSpPr/>
              <p:nvPr/>
            </p:nvSpPr>
            <p:spPr>
              <a:xfrm>
                <a:off x="1973263" y="909638"/>
                <a:ext cx="88900" cy="11112"/>
              </a:xfrm>
              <a:custGeom>
                <a:rect b="b" l="l" r="r" t="t"/>
                <a:pathLst>
                  <a:path extrusionOk="0" h="32" w="249">
                    <a:moveTo>
                      <a:pt x="186" y="0"/>
                    </a:move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31"/>
                      <a:pt x="0" y="31"/>
                    </a:cubicBezTo>
                    <a:cubicBezTo>
                      <a:pt x="0" y="31"/>
                      <a:pt x="0" y="31"/>
                      <a:pt x="31" y="31"/>
                    </a:cubicBezTo>
                    <a:lnTo>
                      <a:pt x="31" y="31"/>
                    </a:lnTo>
                    <a:cubicBezTo>
                      <a:pt x="31" y="31"/>
                      <a:pt x="62" y="31"/>
                      <a:pt x="62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217" y="31"/>
                    </a:cubicBez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lnTo>
                      <a:pt x="186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37"/>
              <p:cNvSpPr/>
              <p:nvPr/>
            </p:nvSpPr>
            <p:spPr>
              <a:xfrm>
                <a:off x="1951038" y="920750"/>
                <a:ext cx="11112" cy="1588"/>
              </a:xfrm>
              <a:custGeom>
                <a:rect b="b" l="l" r="r" t="t"/>
                <a:pathLst>
                  <a:path extrusionOk="0" h="1" w="32">
                    <a:moveTo>
                      <a:pt x="0" y="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37"/>
              <p:cNvSpPr/>
              <p:nvPr/>
            </p:nvSpPr>
            <p:spPr>
              <a:xfrm>
                <a:off x="1827213" y="887413"/>
                <a:ext cx="66675" cy="33337"/>
              </a:xfrm>
              <a:custGeom>
                <a:rect b="b" l="l" r="r" t="t"/>
                <a:pathLst>
                  <a:path extrusionOk="0" h="94" w="187">
                    <a:moveTo>
                      <a:pt x="155" y="31"/>
                    </a:moveTo>
                    <a:lnTo>
                      <a:pt x="155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62" y="31"/>
                    </a:lnTo>
                    <a:lnTo>
                      <a:pt x="31" y="31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31" y="31"/>
                      <a:pt x="31" y="62"/>
                      <a:pt x="31" y="62"/>
                    </a:cubicBezTo>
                    <a:cubicBezTo>
                      <a:pt x="31" y="62"/>
                      <a:pt x="31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cubicBezTo>
                      <a:pt x="124" y="93"/>
                      <a:pt x="155" y="93"/>
                      <a:pt x="186" y="93"/>
                    </a:cubicBezTo>
                    <a:lnTo>
                      <a:pt x="186" y="93"/>
                    </a:lnTo>
                    <a:cubicBezTo>
                      <a:pt x="155" y="62"/>
                      <a:pt x="155" y="62"/>
                      <a:pt x="155" y="3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37"/>
              <p:cNvSpPr/>
              <p:nvPr/>
            </p:nvSpPr>
            <p:spPr>
              <a:xfrm>
                <a:off x="1962150" y="909638"/>
                <a:ext cx="1588" cy="11112"/>
              </a:xfrm>
              <a:custGeom>
                <a:rect b="b" l="l" r="r" t="t"/>
                <a:pathLst>
                  <a:path extrusionOk="0" h="32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37"/>
              <p:cNvSpPr/>
              <p:nvPr/>
            </p:nvSpPr>
            <p:spPr>
              <a:xfrm>
                <a:off x="1906588" y="909638"/>
                <a:ext cx="33337" cy="11112"/>
              </a:xfrm>
              <a:custGeom>
                <a:rect b="b" l="l" r="r" t="t"/>
                <a:pathLst>
                  <a:path extrusionOk="0" h="32" w="94">
                    <a:moveTo>
                      <a:pt x="62" y="31"/>
                    </a:moveTo>
                    <a:lnTo>
                      <a:pt x="62" y="31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62" y="3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37"/>
              <p:cNvSpPr/>
              <p:nvPr/>
            </p:nvSpPr>
            <p:spPr>
              <a:xfrm>
                <a:off x="2073275" y="954088"/>
                <a:ext cx="22225" cy="11112"/>
              </a:xfrm>
              <a:custGeom>
                <a:rect b="b" l="l" r="r" t="t"/>
                <a:pathLst>
                  <a:path extrusionOk="0" h="32" w="6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0"/>
                      <a:pt x="6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31" y="31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37"/>
              <p:cNvSpPr/>
              <p:nvPr/>
            </p:nvSpPr>
            <p:spPr>
              <a:xfrm>
                <a:off x="1793875" y="787400"/>
                <a:ext cx="134938" cy="44450"/>
              </a:xfrm>
              <a:custGeom>
                <a:rect b="b" l="l" r="r" t="t"/>
                <a:pathLst>
                  <a:path extrusionOk="0" h="125" w="373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lnTo>
                      <a:pt x="279" y="124"/>
                    </a:lnTo>
                    <a:lnTo>
                      <a:pt x="310" y="124"/>
                    </a:ln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72" y="124"/>
                      <a:pt x="372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cubicBezTo>
                      <a:pt x="310" y="93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186" y="31"/>
                      <a:pt x="186" y="31"/>
                      <a:pt x="186" y="31"/>
                    </a:cubicBezTo>
                    <a:lnTo>
                      <a:pt x="155" y="31"/>
                    </a:lnTo>
                    <a:cubicBezTo>
                      <a:pt x="124" y="31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37"/>
              <p:cNvSpPr/>
              <p:nvPr/>
            </p:nvSpPr>
            <p:spPr>
              <a:xfrm>
                <a:off x="1827213" y="831850"/>
                <a:ext cx="44450" cy="11113"/>
              </a:xfrm>
              <a:custGeom>
                <a:rect b="b" l="l" r="r" t="t"/>
                <a:pathLst>
                  <a:path extrusionOk="0" h="32" w="125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31"/>
                    </a:lnTo>
                    <a:lnTo>
                      <a:pt x="31" y="31"/>
                    </a:lnTo>
                    <a:lnTo>
                      <a:pt x="62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37"/>
              <p:cNvSpPr/>
              <p:nvPr/>
            </p:nvSpPr>
            <p:spPr>
              <a:xfrm>
                <a:off x="2117725" y="1155700"/>
                <a:ext cx="33338" cy="1588"/>
              </a:xfrm>
              <a:custGeom>
                <a:rect b="b" l="l" r="r" t="t"/>
                <a:pathLst>
                  <a:path extrusionOk="0" h="1" w="94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62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37"/>
              <p:cNvSpPr/>
              <p:nvPr/>
            </p:nvSpPr>
            <p:spPr>
              <a:xfrm>
                <a:off x="2028825" y="2449513"/>
                <a:ext cx="22225" cy="11112"/>
              </a:xfrm>
              <a:custGeom>
                <a:rect b="b" l="l" r="r" t="t"/>
                <a:pathLst>
                  <a:path extrusionOk="0" h="31" w="63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62" y="30"/>
                      <a:pt x="62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31" y="3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37"/>
              <p:cNvSpPr/>
              <p:nvPr/>
            </p:nvSpPr>
            <p:spPr>
              <a:xfrm>
                <a:off x="1962150" y="2405063"/>
                <a:ext cx="44450" cy="44450"/>
              </a:xfrm>
              <a:custGeom>
                <a:rect b="b" l="l" r="r" t="t"/>
                <a:pathLst>
                  <a:path extrusionOk="0" h="125" w="125">
                    <a:moveTo>
                      <a:pt x="93" y="30"/>
                    </a:moveTo>
                    <a:lnTo>
                      <a:pt x="93" y="30"/>
                    </a:lnTo>
                    <a:cubicBezTo>
                      <a:pt x="93" y="30"/>
                      <a:pt x="93" y="30"/>
                      <a:pt x="62" y="3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31" y="30"/>
                    </a:lnTo>
                    <a:cubicBezTo>
                      <a:pt x="31" y="30"/>
                      <a:pt x="62" y="61"/>
                      <a:pt x="93" y="61"/>
                    </a:cubicBezTo>
                    <a:lnTo>
                      <a:pt x="93" y="61"/>
                    </a:lnTo>
                    <a:lnTo>
                      <a:pt x="93" y="61"/>
                    </a:lnTo>
                    <a:lnTo>
                      <a:pt x="124" y="92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24" y="92"/>
                      <a:pt x="124" y="92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93" y="3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37"/>
              <p:cNvSpPr/>
              <p:nvPr/>
            </p:nvSpPr>
            <p:spPr>
              <a:xfrm>
                <a:off x="1192213" y="1535113"/>
                <a:ext cx="1127125" cy="525462"/>
              </a:xfrm>
              <a:custGeom>
                <a:rect b="b" l="l" r="r" t="t"/>
                <a:pathLst>
                  <a:path extrusionOk="0" h="1458" w="3132">
                    <a:moveTo>
                      <a:pt x="3099" y="217"/>
                    </a:moveTo>
                    <a:lnTo>
                      <a:pt x="3099" y="217"/>
                    </a:lnTo>
                    <a:lnTo>
                      <a:pt x="3099" y="186"/>
                    </a:lnTo>
                    <a:cubicBezTo>
                      <a:pt x="3099" y="186"/>
                      <a:pt x="3099" y="186"/>
                      <a:pt x="3099" y="154"/>
                    </a:cubicBezTo>
                    <a:lnTo>
                      <a:pt x="3099" y="154"/>
                    </a:lnTo>
                    <a:lnTo>
                      <a:pt x="3099" y="124"/>
                    </a:lnTo>
                    <a:cubicBezTo>
                      <a:pt x="3099" y="124"/>
                      <a:pt x="3099" y="124"/>
                      <a:pt x="3099" y="93"/>
                    </a:cubicBezTo>
                    <a:lnTo>
                      <a:pt x="3099" y="93"/>
                    </a:lnTo>
                    <a:lnTo>
                      <a:pt x="3099" y="93"/>
                    </a:lnTo>
                    <a:lnTo>
                      <a:pt x="3099" y="93"/>
                    </a:lnTo>
                    <a:lnTo>
                      <a:pt x="3069" y="93"/>
                    </a:lnTo>
                    <a:lnTo>
                      <a:pt x="3069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cubicBezTo>
                      <a:pt x="3038" y="93"/>
                      <a:pt x="3038" y="124"/>
                      <a:pt x="3007" y="124"/>
                    </a:cubicBezTo>
                    <a:lnTo>
                      <a:pt x="3007" y="124"/>
                    </a:lnTo>
                    <a:lnTo>
                      <a:pt x="3007" y="124"/>
                    </a:lnTo>
                    <a:cubicBezTo>
                      <a:pt x="3007" y="124"/>
                      <a:pt x="3007" y="124"/>
                      <a:pt x="3007" y="154"/>
                    </a:cubicBezTo>
                    <a:lnTo>
                      <a:pt x="3007" y="154"/>
                    </a:lnTo>
                    <a:lnTo>
                      <a:pt x="2975" y="217"/>
                    </a:lnTo>
                    <a:lnTo>
                      <a:pt x="2975" y="217"/>
                    </a:lnTo>
                    <a:cubicBezTo>
                      <a:pt x="2945" y="217"/>
                      <a:pt x="2945" y="217"/>
                      <a:pt x="2945" y="217"/>
                    </a:cubicBezTo>
                    <a:cubicBezTo>
                      <a:pt x="2945" y="217"/>
                      <a:pt x="2945" y="217"/>
                      <a:pt x="2914" y="217"/>
                    </a:cubicBezTo>
                    <a:cubicBezTo>
                      <a:pt x="2914" y="248"/>
                      <a:pt x="2914" y="248"/>
                      <a:pt x="2883" y="248"/>
                    </a:cubicBezTo>
                    <a:lnTo>
                      <a:pt x="2883" y="248"/>
                    </a:lnTo>
                    <a:cubicBezTo>
                      <a:pt x="2851" y="248"/>
                      <a:pt x="2821" y="248"/>
                      <a:pt x="2790" y="248"/>
                    </a:cubicBezTo>
                    <a:cubicBezTo>
                      <a:pt x="2759" y="248"/>
                      <a:pt x="2727" y="248"/>
                      <a:pt x="2727" y="248"/>
                    </a:cubicBezTo>
                    <a:cubicBezTo>
                      <a:pt x="2666" y="278"/>
                      <a:pt x="2666" y="278"/>
                      <a:pt x="2666" y="278"/>
                    </a:cubicBezTo>
                    <a:cubicBezTo>
                      <a:pt x="2666" y="310"/>
                      <a:pt x="2635" y="341"/>
                      <a:pt x="2635" y="341"/>
                    </a:cubicBezTo>
                    <a:cubicBezTo>
                      <a:pt x="2635" y="371"/>
                      <a:pt x="2635" y="371"/>
                      <a:pt x="2604" y="371"/>
                    </a:cubicBezTo>
                    <a:cubicBezTo>
                      <a:pt x="2573" y="371"/>
                      <a:pt x="2573" y="371"/>
                      <a:pt x="2573" y="371"/>
                    </a:cubicBezTo>
                    <a:cubicBezTo>
                      <a:pt x="2542" y="371"/>
                      <a:pt x="2542" y="371"/>
                      <a:pt x="2542" y="371"/>
                    </a:cubicBezTo>
                    <a:cubicBezTo>
                      <a:pt x="2542" y="371"/>
                      <a:pt x="2542" y="371"/>
                      <a:pt x="2510" y="371"/>
                    </a:cubicBezTo>
                    <a:cubicBezTo>
                      <a:pt x="2510" y="402"/>
                      <a:pt x="2510" y="402"/>
                      <a:pt x="2480" y="434"/>
                    </a:cubicBezTo>
                    <a:cubicBezTo>
                      <a:pt x="2449" y="434"/>
                      <a:pt x="2325" y="495"/>
                      <a:pt x="2325" y="495"/>
                    </a:cubicBezTo>
                    <a:lnTo>
                      <a:pt x="2325" y="495"/>
                    </a:lnTo>
                    <a:cubicBezTo>
                      <a:pt x="2294" y="495"/>
                      <a:pt x="2294" y="465"/>
                      <a:pt x="2294" y="465"/>
                    </a:cubicBezTo>
                    <a:lnTo>
                      <a:pt x="2294" y="465"/>
                    </a:lnTo>
                    <a:cubicBezTo>
                      <a:pt x="2263" y="465"/>
                      <a:pt x="2232" y="402"/>
                      <a:pt x="2232" y="402"/>
                    </a:cubicBezTo>
                    <a:cubicBezTo>
                      <a:pt x="2232" y="371"/>
                      <a:pt x="2232" y="371"/>
                      <a:pt x="2232" y="371"/>
                    </a:cubicBezTo>
                    <a:lnTo>
                      <a:pt x="2232" y="371"/>
                    </a:lnTo>
                    <a:lnTo>
                      <a:pt x="2263" y="341"/>
                    </a:lnTo>
                    <a:cubicBezTo>
                      <a:pt x="2263" y="341"/>
                      <a:pt x="2263" y="341"/>
                      <a:pt x="2232" y="341"/>
                    </a:cubicBezTo>
                    <a:lnTo>
                      <a:pt x="2232" y="341"/>
                    </a:lnTo>
                    <a:cubicBezTo>
                      <a:pt x="2201" y="310"/>
                      <a:pt x="2232" y="278"/>
                      <a:pt x="2232" y="278"/>
                    </a:cubicBezTo>
                    <a:cubicBezTo>
                      <a:pt x="2232" y="278"/>
                      <a:pt x="2232" y="278"/>
                      <a:pt x="2232" y="248"/>
                    </a:cubicBezTo>
                    <a:cubicBezTo>
                      <a:pt x="2232" y="248"/>
                      <a:pt x="2232" y="248"/>
                      <a:pt x="2232" y="217"/>
                    </a:cubicBezTo>
                    <a:cubicBezTo>
                      <a:pt x="2201" y="217"/>
                      <a:pt x="2201" y="217"/>
                      <a:pt x="2201" y="186"/>
                    </a:cubicBezTo>
                    <a:lnTo>
                      <a:pt x="2201" y="186"/>
                    </a:lnTo>
                    <a:cubicBezTo>
                      <a:pt x="2170" y="186"/>
                      <a:pt x="2170" y="217"/>
                      <a:pt x="2170" y="217"/>
                    </a:cubicBezTo>
                    <a:lnTo>
                      <a:pt x="2170" y="248"/>
                    </a:lnTo>
                    <a:cubicBezTo>
                      <a:pt x="2139" y="248"/>
                      <a:pt x="2139" y="248"/>
                      <a:pt x="2139" y="248"/>
                    </a:cubicBezTo>
                    <a:lnTo>
                      <a:pt x="2139" y="248"/>
                    </a:lnTo>
                    <a:lnTo>
                      <a:pt x="2139" y="278"/>
                    </a:lnTo>
                    <a:lnTo>
                      <a:pt x="2139" y="310"/>
                    </a:lnTo>
                    <a:cubicBezTo>
                      <a:pt x="2108" y="310"/>
                      <a:pt x="2108" y="310"/>
                      <a:pt x="2108" y="341"/>
                    </a:cubicBezTo>
                    <a:lnTo>
                      <a:pt x="2077" y="341"/>
                    </a:lnTo>
                    <a:cubicBezTo>
                      <a:pt x="2077" y="371"/>
                      <a:pt x="2046" y="371"/>
                      <a:pt x="2046" y="371"/>
                    </a:cubicBezTo>
                    <a:lnTo>
                      <a:pt x="2046" y="371"/>
                    </a:lnTo>
                    <a:cubicBezTo>
                      <a:pt x="2015" y="341"/>
                      <a:pt x="2015" y="341"/>
                      <a:pt x="2015" y="341"/>
                    </a:cubicBezTo>
                    <a:cubicBezTo>
                      <a:pt x="2015" y="217"/>
                      <a:pt x="2015" y="217"/>
                      <a:pt x="2015" y="217"/>
                    </a:cubicBezTo>
                    <a:cubicBezTo>
                      <a:pt x="2108" y="154"/>
                      <a:pt x="2108" y="154"/>
                      <a:pt x="2108" y="154"/>
                    </a:cubicBezTo>
                    <a:cubicBezTo>
                      <a:pt x="2077" y="154"/>
                      <a:pt x="2077" y="154"/>
                      <a:pt x="2077" y="154"/>
                    </a:cubicBezTo>
                    <a:cubicBezTo>
                      <a:pt x="2046" y="154"/>
                      <a:pt x="2046" y="154"/>
                      <a:pt x="2046" y="154"/>
                    </a:cubicBezTo>
                    <a:cubicBezTo>
                      <a:pt x="2015" y="124"/>
                      <a:pt x="2015" y="124"/>
                      <a:pt x="2015" y="124"/>
                    </a:cubicBezTo>
                    <a:lnTo>
                      <a:pt x="1984" y="124"/>
                    </a:lnTo>
                    <a:lnTo>
                      <a:pt x="1922" y="154"/>
                    </a:lnTo>
                    <a:cubicBezTo>
                      <a:pt x="1922" y="186"/>
                      <a:pt x="1891" y="186"/>
                      <a:pt x="1891" y="186"/>
                    </a:cubicBezTo>
                    <a:cubicBezTo>
                      <a:pt x="1891" y="186"/>
                      <a:pt x="1891" y="186"/>
                      <a:pt x="1860" y="186"/>
                    </a:cubicBezTo>
                    <a:cubicBezTo>
                      <a:pt x="1860" y="154"/>
                      <a:pt x="1860" y="154"/>
                      <a:pt x="1860" y="154"/>
                    </a:cubicBezTo>
                    <a:cubicBezTo>
                      <a:pt x="1829" y="154"/>
                      <a:pt x="1798" y="154"/>
                      <a:pt x="1798" y="154"/>
                    </a:cubicBezTo>
                    <a:cubicBezTo>
                      <a:pt x="1736" y="124"/>
                      <a:pt x="1736" y="124"/>
                      <a:pt x="1736" y="124"/>
                    </a:cubicBezTo>
                    <a:cubicBezTo>
                      <a:pt x="1798" y="93"/>
                      <a:pt x="1798" y="93"/>
                      <a:pt x="1798" y="93"/>
                    </a:cubicBezTo>
                    <a:cubicBezTo>
                      <a:pt x="1798" y="93"/>
                      <a:pt x="1829" y="62"/>
                      <a:pt x="1860" y="62"/>
                    </a:cubicBezTo>
                    <a:cubicBezTo>
                      <a:pt x="1860" y="62"/>
                      <a:pt x="1860" y="30"/>
                      <a:pt x="1829" y="30"/>
                    </a:cubicBezTo>
                    <a:lnTo>
                      <a:pt x="1829" y="62"/>
                    </a:lnTo>
                    <a:lnTo>
                      <a:pt x="1829" y="62"/>
                    </a:lnTo>
                    <a:lnTo>
                      <a:pt x="1829" y="62"/>
                    </a:lnTo>
                    <a:cubicBezTo>
                      <a:pt x="1798" y="62"/>
                      <a:pt x="1798" y="30"/>
                      <a:pt x="1798" y="30"/>
                    </a:cubicBezTo>
                    <a:cubicBezTo>
                      <a:pt x="1767" y="30"/>
                      <a:pt x="1736" y="0"/>
                      <a:pt x="1736" y="0"/>
                    </a:cubicBezTo>
                    <a:lnTo>
                      <a:pt x="1736" y="0"/>
                    </a:lnTo>
                    <a:cubicBezTo>
                      <a:pt x="1705" y="0"/>
                      <a:pt x="1705" y="30"/>
                      <a:pt x="1705" y="30"/>
                    </a:cubicBezTo>
                    <a:lnTo>
                      <a:pt x="1705" y="30"/>
                    </a:lnTo>
                    <a:cubicBezTo>
                      <a:pt x="1705" y="30"/>
                      <a:pt x="1705" y="30"/>
                      <a:pt x="1674" y="30"/>
                    </a:cubicBezTo>
                    <a:lnTo>
                      <a:pt x="1674" y="30"/>
                    </a:lnTo>
                    <a:cubicBezTo>
                      <a:pt x="1674" y="30"/>
                      <a:pt x="1643" y="0"/>
                      <a:pt x="1612" y="0"/>
                    </a:cubicBez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cubicBezTo>
                      <a:pt x="1612" y="0"/>
                      <a:pt x="1612" y="0"/>
                      <a:pt x="1581" y="0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lnTo>
                      <a:pt x="124" y="62"/>
                    </a:lnTo>
                    <a:lnTo>
                      <a:pt x="124" y="62"/>
                    </a:lnTo>
                    <a:cubicBezTo>
                      <a:pt x="124" y="93"/>
                      <a:pt x="124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62" y="93"/>
                      <a:pt x="62" y="93"/>
                      <a:pt x="62" y="62"/>
                    </a:cubicBezTo>
                    <a:lnTo>
                      <a:pt x="62" y="62"/>
                    </a:lnTo>
                    <a:cubicBezTo>
                      <a:pt x="32" y="62"/>
                      <a:pt x="32" y="30"/>
                      <a:pt x="32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32" y="30"/>
                      <a:pt x="32" y="62"/>
                      <a:pt x="32" y="62"/>
                    </a:cubicBezTo>
                    <a:lnTo>
                      <a:pt x="32" y="62"/>
                    </a:lnTo>
                    <a:cubicBezTo>
                      <a:pt x="32" y="62"/>
                      <a:pt x="32" y="62"/>
                      <a:pt x="32" y="93"/>
                    </a:cubicBezTo>
                    <a:lnTo>
                      <a:pt x="62" y="93"/>
                    </a:lnTo>
                    <a:cubicBezTo>
                      <a:pt x="62" y="124"/>
                      <a:pt x="32" y="124"/>
                      <a:pt x="32" y="124"/>
                    </a:cubicBezTo>
                    <a:lnTo>
                      <a:pt x="32" y="124"/>
                    </a:lnTo>
                    <a:cubicBezTo>
                      <a:pt x="32" y="154"/>
                      <a:pt x="32" y="186"/>
                      <a:pt x="32" y="248"/>
                    </a:cubicBezTo>
                    <a:lnTo>
                      <a:pt x="32" y="248"/>
                    </a:lnTo>
                    <a:cubicBezTo>
                      <a:pt x="32" y="278"/>
                      <a:pt x="32" y="310"/>
                      <a:pt x="32" y="310"/>
                    </a:cubicBezTo>
                    <a:cubicBezTo>
                      <a:pt x="0" y="341"/>
                      <a:pt x="0" y="341"/>
                      <a:pt x="0" y="371"/>
                    </a:cubicBezTo>
                    <a:lnTo>
                      <a:pt x="0" y="371"/>
                    </a:lnTo>
                    <a:lnTo>
                      <a:pt x="0" y="371"/>
                    </a:lnTo>
                    <a:lnTo>
                      <a:pt x="0" y="402"/>
                    </a:lnTo>
                    <a:cubicBezTo>
                      <a:pt x="32" y="434"/>
                      <a:pt x="32" y="465"/>
                      <a:pt x="32" y="465"/>
                    </a:cubicBezTo>
                    <a:cubicBezTo>
                      <a:pt x="32" y="465"/>
                      <a:pt x="32" y="495"/>
                      <a:pt x="0" y="495"/>
                    </a:cubicBezTo>
                    <a:lnTo>
                      <a:pt x="0" y="495"/>
                    </a:lnTo>
                    <a:cubicBezTo>
                      <a:pt x="32" y="495"/>
                      <a:pt x="32" y="526"/>
                      <a:pt x="32" y="526"/>
                    </a:cubicBezTo>
                    <a:cubicBezTo>
                      <a:pt x="32" y="526"/>
                      <a:pt x="32" y="526"/>
                      <a:pt x="32" y="558"/>
                    </a:cubicBezTo>
                    <a:cubicBezTo>
                      <a:pt x="62" y="558"/>
                      <a:pt x="62" y="558"/>
                      <a:pt x="62" y="589"/>
                    </a:cubicBezTo>
                    <a:cubicBezTo>
                      <a:pt x="62" y="589"/>
                      <a:pt x="32" y="589"/>
                      <a:pt x="62" y="589"/>
                    </a:cubicBezTo>
                    <a:lnTo>
                      <a:pt x="62" y="589"/>
                    </a:lnTo>
                    <a:cubicBezTo>
                      <a:pt x="62" y="619"/>
                      <a:pt x="62" y="619"/>
                      <a:pt x="62" y="619"/>
                    </a:cubicBezTo>
                    <a:cubicBezTo>
                      <a:pt x="93" y="650"/>
                      <a:pt x="93" y="650"/>
                      <a:pt x="93" y="650"/>
                    </a:cubicBezTo>
                    <a:lnTo>
                      <a:pt x="93" y="650"/>
                    </a:lnTo>
                    <a:cubicBezTo>
                      <a:pt x="124" y="650"/>
                      <a:pt x="124" y="650"/>
                      <a:pt x="124" y="650"/>
                    </a:cubicBezTo>
                    <a:lnTo>
                      <a:pt x="156" y="650"/>
                    </a:lnTo>
                    <a:lnTo>
                      <a:pt x="156" y="650"/>
                    </a:lnTo>
                    <a:lnTo>
                      <a:pt x="186" y="650"/>
                    </a:lnTo>
                    <a:cubicBezTo>
                      <a:pt x="186" y="682"/>
                      <a:pt x="186" y="682"/>
                      <a:pt x="156" y="713"/>
                    </a:cubicBezTo>
                    <a:cubicBezTo>
                      <a:pt x="156" y="713"/>
                      <a:pt x="156" y="713"/>
                      <a:pt x="156" y="743"/>
                    </a:cubicBezTo>
                    <a:cubicBezTo>
                      <a:pt x="156" y="743"/>
                      <a:pt x="156" y="743"/>
                      <a:pt x="156" y="774"/>
                    </a:cubicBezTo>
                    <a:lnTo>
                      <a:pt x="186" y="806"/>
                    </a:lnTo>
                    <a:cubicBezTo>
                      <a:pt x="217" y="837"/>
                      <a:pt x="217" y="837"/>
                      <a:pt x="217" y="867"/>
                    </a:cubicBezTo>
                    <a:lnTo>
                      <a:pt x="217" y="867"/>
                    </a:lnTo>
                    <a:cubicBezTo>
                      <a:pt x="248" y="867"/>
                      <a:pt x="248" y="867"/>
                      <a:pt x="280" y="867"/>
                    </a:cubicBezTo>
                    <a:lnTo>
                      <a:pt x="280" y="867"/>
                    </a:lnTo>
                    <a:lnTo>
                      <a:pt x="310" y="898"/>
                    </a:lnTo>
                    <a:lnTo>
                      <a:pt x="310" y="898"/>
                    </a:lnTo>
                    <a:cubicBezTo>
                      <a:pt x="341" y="898"/>
                      <a:pt x="341" y="898"/>
                      <a:pt x="372" y="930"/>
                    </a:cubicBezTo>
                    <a:cubicBezTo>
                      <a:pt x="372" y="930"/>
                      <a:pt x="372" y="961"/>
                      <a:pt x="404" y="961"/>
                    </a:cubicBezTo>
                    <a:cubicBezTo>
                      <a:pt x="404" y="961"/>
                      <a:pt x="404" y="961"/>
                      <a:pt x="404" y="991"/>
                    </a:cubicBezTo>
                    <a:lnTo>
                      <a:pt x="404" y="991"/>
                    </a:lnTo>
                    <a:cubicBezTo>
                      <a:pt x="434" y="991"/>
                      <a:pt x="434" y="991"/>
                      <a:pt x="465" y="991"/>
                    </a:cubicBezTo>
                    <a:lnTo>
                      <a:pt x="465" y="991"/>
                    </a:lnTo>
                    <a:cubicBezTo>
                      <a:pt x="465" y="991"/>
                      <a:pt x="496" y="991"/>
                      <a:pt x="496" y="961"/>
                    </a:cubicBezTo>
                    <a:lnTo>
                      <a:pt x="496" y="961"/>
                    </a:lnTo>
                    <a:lnTo>
                      <a:pt x="496" y="961"/>
                    </a:lnTo>
                    <a:lnTo>
                      <a:pt x="496" y="961"/>
                    </a:lnTo>
                    <a:cubicBezTo>
                      <a:pt x="528" y="961"/>
                      <a:pt x="528" y="991"/>
                      <a:pt x="528" y="991"/>
                    </a:cubicBezTo>
                    <a:lnTo>
                      <a:pt x="528" y="991"/>
                    </a:lnTo>
                    <a:cubicBezTo>
                      <a:pt x="558" y="991"/>
                      <a:pt x="558" y="991"/>
                      <a:pt x="558" y="991"/>
                    </a:cubicBezTo>
                    <a:lnTo>
                      <a:pt x="558" y="991"/>
                    </a:lnTo>
                    <a:cubicBezTo>
                      <a:pt x="558" y="991"/>
                      <a:pt x="558" y="991"/>
                      <a:pt x="589" y="991"/>
                    </a:cubicBezTo>
                    <a:cubicBezTo>
                      <a:pt x="589" y="1022"/>
                      <a:pt x="620" y="1022"/>
                      <a:pt x="652" y="1022"/>
                    </a:cubicBezTo>
                    <a:cubicBezTo>
                      <a:pt x="682" y="1054"/>
                      <a:pt x="713" y="1054"/>
                      <a:pt x="744" y="1054"/>
                    </a:cubicBezTo>
                    <a:cubicBezTo>
                      <a:pt x="744" y="1054"/>
                      <a:pt x="744" y="1085"/>
                      <a:pt x="776" y="1085"/>
                    </a:cubicBezTo>
                    <a:lnTo>
                      <a:pt x="776" y="1085"/>
                    </a:lnTo>
                    <a:cubicBezTo>
                      <a:pt x="806" y="1085"/>
                      <a:pt x="806" y="1085"/>
                      <a:pt x="837" y="1085"/>
                    </a:cubicBezTo>
                    <a:cubicBezTo>
                      <a:pt x="837" y="1085"/>
                      <a:pt x="837" y="1085"/>
                      <a:pt x="868" y="1085"/>
                    </a:cubicBezTo>
                    <a:cubicBezTo>
                      <a:pt x="837" y="1022"/>
                      <a:pt x="837" y="1022"/>
                      <a:pt x="837" y="1022"/>
                    </a:cubicBezTo>
                    <a:cubicBezTo>
                      <a:pt x="868" y="1022"/>
                      <a:pt x="868" y="1022"/>
                      <a:pt x="868" y="1022"/>
                    </a:cubicBezTo>
                    <a:lnTo>
                      <a:pt x="868" y="1022"/>
                    </a:lnTo>
                    <a:cubicBezTo>
                      <a:pt x="868" y="1022"/>
                      <a:pt x="900" y="1022"/>
                      <a:pt x="930" y="1022"/>
                    </a:cubicBezTo>
                    <a:lnTo>
                      <a:pt x="930" y="1022"/>
                    </a:lnTo>
                    <a:cubicBezTo>
                      <a:pt x="930" y="1022"/>
                      <a:pt x="930" y="1022"/>
                      <a:pt x="961" y="1022"/>
                    </a:cubicBezTo>
                    <a:cubicBezTo>
                      <a:pt x="961" y="1022"/>
                      <a:pt x="961" y="1022"/>
                      <a:pt x="992" y="1054"/>
                    </a:cubicBezTo>
                    <a:lnTo>
                      <a:pt x="1054" y="1085"/>
                    </a:lnTo>
                    <a:cubicBezTo>
                      <a:pt x="1054" y="1115"/>
                      <a:pt x="1085" y="1146"/>
                      <a:pt x="1116" y="1178"/>
                    </a:cubicBezTo>
                    <a:lnTo>
                      <a:pt x="1116" y="1178"/>
                    </a:lnTo>
                    <a:cubicBezTo>
                      <a:pt x="1116" y="1178"/>
                      <a:pt x="1116" y="1209"/>
                      <a:pt x="1147" y="1209"/>
                    </a:cubicBez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cubicBezTo>
                      <a:pt x="1178" y="1178"/>
                      <a:pt x="1178" y="1178"/>
                      <a:pt x="1209" y="1146"/>
                    </a:cubicBezTo>
                    <a:lnTo>
                      <a:pt x="1209" y="1146"/>
                    </a:lnTo>
                    <a:cubicBezTo>
                      <a:pt x="1240" y="1146"/>
                      <a:pt x="1240" y="1146"/>
                      <a:pt x="1240" y="1178"/>
                    </a:cubicBezTo>
                    <a:cubicBezTo>
                      <a:pt x="1271" y="1178"/>
                      <a:pt x="1271" y="1178"/>
                      <a:pt x="1271" y="1178"/>
                    </a:cubicBezTo>
                    <a:cubicBezTo>
                      <a:pt x="1302" y="1178"/>
                      <a:pt x="1333" y="1239"/>
                      <a:pt x="1333" y="1270"/>
                    </a:cubicBezTo>
                    <a:lnTo>
                      <a:pt x="1364" y="1302"/>
                    </a:lnTo>
                    <a:cubicBezTo>
                      <a:pt x="1395" y="1333"/>
                      <a:pt x="1395" y="1363"/>
                      <a:pt x="1395" y="1363"/>
                    </a:cubicBezTo>
                    <a:lnTo>
                      <a:pt x="1395" y="1363"/>
                    </a:lnTo>
                    <a:lnTo>
                      <a:pt x="1395" y="1363"/>
                    </a:lnTo>
                    <a:lnTo>
                      <a:pt x="1395" y="1363"/>
                    </a:lnTo>
                    <a:cubicBezTo>
                      <a:pt x="1395" y="1363"/>
                      <a:pt x="1395" y="1363"/>
                      <a:pt x="1395" y="1394"/>
                    </a:cubicBezTo>
                    <a:cubicBezTo>
                      <a:pt x="1426" y="1394"/>
                      <a:pt x="1426" y="1394"/>
                      <a:pt x="1426" y="1394"/>
                    </a:cubicBez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63"/>
                      <a:pt x="1457" y="1333"/>
                      <a:pt x="1488" y="1302"/>
                    </a:cubicBezTo>
                    <a:cubicBezTo>
                      <a:pt x="1488" y="1302"/>
                      <a:pt x="1488" y="1302"/>
                      <a:pt x="1519" y="1270"/>
                    </a:cubicBezTo>
                    <a:cubicBezTo>
                      <a:pt x="1550" y="1239"/>
                      <a:pt x="1581" y="1239"/>
                      <a:pt x="1581" y="1239"/>
                    </a:cubicBezTo>
                    <a:cubicBezTo>
                      <a:pt x="1612" y="1209"/>
                      <a:pt x="1643" y="1178"/>
                      <a:pt x="1674" y="1178"/>
                    </a:cubicBezTo>
                    <a:cubicBezTo>
                      <a:pt x="1674" y="1146"/>
                      <a:pt x="1674" y="1146"/>
                      <a:pt x="1674" y="1146"/>
                    </a:cubicBezTo>
                    <a:cubicBezTo>
                      <a:pt x="1705" y="1178"/>
                      <a:pt x="1705" y="1178"/>
                      <a:pt x="1705" y="1178"/>
                    </a:cubicBezTo>
                    <a:lnTo>
                      <a:pt x="1705" y="1178"/>
                    </a:lnTo>
                    <a:cubicBezTo>
                      <a:pt x="1891" y="1146"/>
                      <a:pt x="1891" y="1146"/>
                      <a:pt x="1891" y="1146"/>
                    </a:cubicBezTo>
                    <a:cubicBezTo>
                      <a:pt x="1891" y="1146"/>
                      <a:pt x="1953" y="1115"/>
                      <a:pt x="1984" y="1115"/>
                    </a:cubicBezTo>
                    <a:cubicBezTo>
                      <a:pt x="1984" y="1115"/>
                      <a:pt x="1984" y="1115"/>
                      <a:pt x="2015" y="1146"/>
                    </a:cubicBezTo>
                    <a:lnTo>
                      <a:pt x="2015" y="1146"/>
                    </a:lnTo>
                    <a:lnTo>
                      <a:pt x="2015" y="1146"/>
                    </a:lnTo>
                    <a:lnTo>
                      <a:pt x="2046" y="1146"/>
                    </a:lnTo>
                    <a:cubicBezTo>
                      <a:pt x="2046" y="1146"/>
                      <a:pt x="2046" y="1115"/>
                      <a:pt x="2077" y="1115"/>
                    </a:cubicBezTo>
                    <a:cubicBezTo>
                      <a:pt x="2077" y="1115"/>
                      <a:pt x="2077" y="1115"/>
                      <a:pt x="2077" y="1146"/>
                    </a:cubicBezTo>
                    <a:cubicBezTo>
                      <a:pt x="2108" y="1146"/>
                      <a:pt x="2108" y="1146"/>
                      <a:pt x="2108" y="1146"/>
                    </a:cubicBezTo>
                    <a:lnTo>
                      <a:pt x="2108" y="1146"/>
                    </a:lnTo>
                    <a:lnTo>
                      <a:pt x="2108" y="1146"/>
                    </a:lnTo>
                    <a:cubicBezTo>
                      <a:pt x="2108" y="1146"/>
                      <a:pt x="2108" y="1146"/>
                      <a:pt x="2139" y="1146"/>
                    </a:cubicBezTo>
                    <a:cubicBezTo>
                      <a:pt x="2139" y="1146"/>
                      <a:pt x="2170" y="1146"/>
                      <a:pt x="2170" y="1178"/>
                    </a:cubicBezTo>
                    <a:lnTo>
                      <a:pt x="2170" y="1178"/>
                    </a:lnTo>
                    <a:lnTo>
                      <a:pt x="2170" y="1178"/>
                    </a:lnTo>
                    <a:cubicBezTo>
                      <a:pt x="2170" y="1178"/>
                      <a:pt x="2201" y="1178"/>
                      <a:pt x="2201" y="1146"/>
                    </a:cubicBezTo>
                    <a:cubicBezTo>
                      <a:pt x="2232" y="1146"/>
                      <a:pt x="2232" y="1146"/>
                      <a:pt x="2232" y="1146"/>
                    </a:cubicBezTo>
                    <a:lnTo>
                      <a:pt x="2232" y="1146"/>
                    </a:lnTo>
                    <a:cubicBezTo>
                      <a:pt x="2232" y="1178"/>
                      <a:pt x="2294" y="1209"/>
                      <a:pt x="2294" y="1209"/>
                    </a:cubicBezTo>
                    <a:lnTo>
                      <a:pt x="2294" y="1209"/>
                    </a:lnTo>
                    <a:cubicBezTo>
                      <a:pt x="2325" y="1239"/>
                      <a:pt x="2325" y="1270"/>
                      <a:pt x="2325" y="1302"/>
                    </a:cubicBezTo>
                    <a:lnTo>
                      <a:pt x="2325" y="1302"/>
                    </a:lnTo>
                    <a:lnTo>
                      <a:pt x="2325" y="1302"/>
                    </a:lnTo>
                    <a:cubicBezTo>
                      <a:pt x="2325" y="1333"/>
                      <a:pt x="2325" y="1333"/>
                      <a:pt x="2325" y="1333"/>
                    </a:cubicBezTo>
                    <a:lnTo>
                      <a:pt x="2325" y="1333"/>
                    </a:lnTo>
                    <a:lnTo>
                      <a:pt x="2325" y="1333"/>
                    </a:lnTo>
                    <a:cubicBezTo>
                      <a:pt x="2325" y="1333"/>
                      <a:pt x="2356" y="1333"/>
                      <a:pt x="2356" y="1363"/>
                    </a:cubicBezTo>
                    <a:cubicBezTo>
                      <a:pt x="2356" y="1394"/>
                      <a:pt x="2356" y="1394"/>
                      <a:pt x="2356" y="1394"/>
                    </a:cubicBezTo>
                    <a:cubicBezTo>
                      <a:pt x="2356" y="1426"/>
                      <a:pt x="2356" y="1426"/>
                      <a:pt x="2387" y="1457"/>
                    </a:cubicBezTo>
                    <a:cubicBezTo>
                      <a:pt x="2418" y="1457"/>
                      <a:pt x="2418" y="1457"/>
                      <a:pt x="2418" y="1457"/>
                    </a:cubicBezTo>
                    <a:cubicBezTo>
                      <a:pt x="2418" y="1426"/>
                      <a:pt x="2418" y="1394"/>
                      <a:pt x="2418" y="1394"/>
                    </a:cubicBezTo>
                    <a:lnTo>
                      <a:pt x="2418" y="1363"/>
                    </a:lnTo>
                    <a:cubicBezTo>
                      <a:pt x="2387" y="1333"/>
                      <a:pt x="2387" y="1302"/>
                      <a:pt x="2387" y="1302"/>
                    </a:cubicBezTo>
                    <a:cubicBezTo>
                      <a:pt x="2387" y="1302"/>
                      <a:pt x="2387" y="1270"/>
                      <a:pt x="2387" y="1239"/>
                    </a:cubicBezTo>
                    <a:cubicBezTo>
                      <a:pt x="2356" y="1209"/>
                      <a:pt x="2356" y="1209"/>
                      <a:pt x="2356" y="1178"/>
                    </a:cubicBezTo>
                    <a:cubicBezTo>
                      <a:pt x="2325" y="1146"/>
                      <a:pt x="2356" y="1085"/>
                      <a:pt x="2356" y="1054"/>
                    </a:cubicBezTo>
                    <a:lnTo>
                      <a:pt x="2356" y="1054"/>
                    </a:lnTo>
                    <a:cubicBezTo>
                      <a:pt x="2356" y="1022"/>
                      <a:pt x="2418" y="991"/>
                      <a:pt x="2449" y="961"/>
                    </a:cubicBezTo>
                    <a:lnTo>
                      <a:pt x="2449" y="961"/>
                    </a:lnTo>
                    <a:cubicBezTo>
                      <a:pt x="2480" y="961"/>
                      <a:pt x="2480" y="930"/>
                      <a:pt x="2510" y="930"/>
                    </a:cubicBezTo>
                    <a:cubicBezTo>
                      <a:pt x="2510" y="898"/>
                      <a:pt x="2510" y="898"/>
                      <a:pt x="2542" y="898"/>
                    </a:cubicBezTo>
                    <a:cubicBezTo>
                      <a:pt x="2542" y="867"/>
                      <a:pt x="2573" y="867"/>
                      <a:pt x="2604" y="867"/>
                    </a:cubicBezTo>
                    <a:cubicBezTo>
                      <a:pt x="2604" y="867"/>
                      <a:pt x="2604" y="867"/>
                      <a:pt x="2604" y="837"/>
                    </a:cubicBezTo>
                    <a:lnTo>
                      <a:pt x="2604" y="837"/>
                    </a:lnTo>
                    <a:lnTo>
                      <a:pt x="2604" y="837"/>
                    </a:lnTo>
                    <a:cubicBezTo>
                      <a:pt x="2604" y="806"/>
                      <a:pt x="2604" y="806"/>
                      <a:pt x="2604" y="806"/>
                    </a:cubicBezTo>
                    <a:lnTo>
                      <a:pt x="2604" y="806"/>
                    </a:lnTo>
                    <a:cubicBezTo>
                      <a:pt x="2604" y="774"/>
                      <a:pt x="2604" y="774"/>
                      <a:pt x="2635" y="743"/>
                    </a:cubicBezTo>
                    <a:cubicBezTo>
                      <a:pt x="2635" y="743"/>
                      <a:pt x="2635" y="743"/>
                      <a:pt x="2604" y="743"/>
                    </a:cubicBezTo>
                    <a:lnTo>
                      <a:pt x="2604" y="743"/>
                    </a:lnTo>
                    <a:lnTo>
                      <a:pt x="2573" y="713"/>
                    </a:lnTo>
                    <a:cubicBezTo>
                      <a:pt x="2573" y="682"/>
                      <a:pt x="2604" y="682"/>
                      <a:pt x="2604" y="682"/>
                    </a:cubicBezTo>
                    <a:lnTo>
                      <a:pt x="2604" y="682"/>
                    </a:lnTo>
                    <a:cubicBezTo>
                      <a:pt x="2573" y="650"/>
                      <a:pt x="2573" y="619"/>
                      <a:pt x="2573" y="619"/>
                    </a:cubicBezTo>
                    <a:lnTo>
                      <a:pt x="2573" y="619"/>
                    </a:lnTo>
                    <a:cubicBezTo>
                      <a:pt x="2573" y="589"/>
                      <a:pt x="2604" y="589"/>
                      <a:pt x="2604" y="589"/>
                    </a:cubicBezTo>
                    <a:lnTo>
                      <a:pt x="2604" y="589"/>
                    </a:lnTo>
                    <a:cubicBezTo>
                      <a:pt x="2604" y="589"/>
                      <a:pt x="2604" y="558"/>
                      <a:pt x="2635" y="558"/>
                    </a:cubicBezTo>
                    <a:lnTo>
                      <a:pt x="2666" y="526"/>
                    </a:lnTo>
                    <a:lnTo>
                      <a:pt x="2666" y="526"/>
                    </a:lnTo>
                    <a:lnTo>
                      <a:pt x="2666" y="526"/>
                    </a:lnTo>
                    <a:cubicBezTo>
                      <a:pt x="2697" y="495"/>
                      <a:pt x="2697" y="495"/>
                      <a:pt x="2727" y="495"/>
                    </a:cubicBezTo>
                    <a:cubicBezTo>
                      <a:pt x="2727" y="495"/>
                      <a:pt x="2727" y="495"/>
                      <a:pt x="2727" y="526"/>
                    </a:cubicBezTo>
                    <a:cubicBezTo>
                      <a:pt x="2759" y="526"/>
                      <a:pt x="2759" y="526"/>
                      <a:pt x="2759" y="526"/>
                    </a:cubicBez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cubicBezTo>
                      <a:pt x="2759" y="526"/>
                      <a:pt x="2727" y="495"/>
                      <a:pt x="2759" y="495"/>
                    </a:cubicBezTo>
                    <a:cubicBezTo>
                      <a:pt x="2759" y="465"/>
                      <a:pt x="2759" y="465"/>
                      <a:pt x="2759" y="465"/>
                    </a:cubicBezTo>
                    <a:lnTo>
                      <a:pt x="2790" y="465"/>
                    </a:lnTo>
                    <a:lnTo>
                      <a:pt x="2790" y="465"/>
                    </a:lnTo>
                    <a:lnTo>
                      <a:pt x="2790" y="434"/>
                    </a:lnTo>
                    <a:cubicBezTo>
                      <a:pt x="2821" y="434"/>
                      <a:pt x="2821" y="434"/>
                      <a:pt x="2883" y="434"/>
                    </a:cubicBezTo>
                    <a:cubicBezTo>
                      <a:pt x="2914" y="434"/>
                      <a:pt x="2914" y="434"/>
                      <a:pt x="2914" y="434"/>
                    </a:cubicBezTo>
                    <a:cubicBezTo>
                      <a:pt x="2914" y="434"/>
                      <a:pt x="2914" y="434"/>
                      <a:pt x="2914" y="402"/>
                    </a:cubicBezTo>
                    <a:lnTo>
                      <a:pt x="2914" y="402"/>
                    </a:lnTo>
                    <a:lnTo>
                      <a:pt x="2914" y="371"/>
                    </a:lnTo>
                    <a:cubicBezTo>
                      <a:pt x="2914" y="341"/>
                      <a:pt x="2914" y="341"/>
                      <a:pt x="2914" y="341"/>
                    </a:cubicBezTo>
                    <a:cubicBezTo>
                      <a:pt x="2945" y="310"/>
                      <a:pt x="2945" y="310"/>
                      <a:pt x="2975" y="278"/>
                    </a:cubicBezTo>
                    <a:lnTo>
                      <a:pt x="2975" y="278"/>
                    </a:lnTo>
                    <a:cubicBezTo>
                      <a:pt x="3007" y="278"/>
                      <a:pt x="3007" y="278"/>
                      <a:pt x="3007" y="278"/>
                    </a:cubicBezTo>
                    <a:cubicBezTo>
                      <a:pt x="3007" y="278"/>
                      <a:pt x="3038" y="278"/>
                      <a:pt x="3038" y="248"/>
                    </a:cubicBezTo>
                    <a:lnTo>
                      <a:pt x="3038" y="248"/>
                    </a:lnTo>
                    <a:cubicBezTo>
                      <a:pt x="3038" y="248"/>
                      <a:pt x="3038" y="217"/>
                      <a:pt x="3069" y="217"/>
                    </a:cubicBezTo>
                    <a:cubicBezTo>
                      <a:pt x="3069" y="217"/>
                      <a:pt x="3069" y="217"/>
                      <a:pt x="3099" y="217"/>
                    </a:cubicBezTo>
                    <a:lnTo>
                      <a:pt x="3099" y="248"/>
                    </a:lnTo>
                    <a:lnTo>
                      <a:pt x="3099" y="248"/>
                    </a:lnTo>
                    <a:cubicBezTo>
                      <a:pt x="3099" y="217"/>
                      <a:pt x="3099" y="217"/>
                      <a:pt x="3131" y="217"/>
                    </a:cubicBezTo>
                    <a:lnTo>
                      <a:pt x="3131" y="217"/>
                    </a:lnTo>
                    <a:lnTo>
                      <a:pt x="3131" y="217"/>
                    </a:lnTo>
                    <a:cubicBezTo>
                      <a:pt x="3131" y="217"/>
                      <a:pt x="3131" y="217"/>
                      <a:pt x="3099" y="21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37"/>
              <p:cNvSpPr/>
              <p:nvPr/>
            </p:nvSpPr>
            <p:spPr>
              <a:xfrm>
                <a:off x="1939925" y="2327275"/>
                <a:ext cx="55563" cy="66675"/>
              </a:xfrm>
              <a:custGeom>
                <a:rect b="b" l="l" r="r" t="t"/>
                <a:pathLst>
                  <a:path extrusionOk="0" h="187" w="156">
                    <a:moveTo>
                      <a:pt x="124" y="0"/>
                    </a:move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0" y="94"/>
                      <a:pt x="0" y="124"/>
                    </a:cubicBezTo>
                    <a:cubicBezTo>
                      <a:pt x="31" y="124"/>
                      <a:pt x="31" y="155"/>
                      <a:pt x="31" y="15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93" y="155"/>
                      <a:pt x="93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55" y="155"/>
                      <a:pt x="155" y="18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24"/>
                      <a:pt x="155" y="94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0"/>
                      <a:pt x="12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37"/>
              <p:cNvSpPr/>
              <p:nvPr/>
            </p:nvSpPr>
            <p:spPr>
              <a:xfrm>
                <a:off x="1414463" y="1925638"/>
                <a:ext cx="514350" cy="368300"/>
              </a:xfrm>
              <a:custGeom>
                <a:rect b="b" l="l" r="r" t="t"/>
                <a:pathLst>
                  <a:path extrusionOk="0" h="1023" w="1427">
                    <a:moveTo>
                      <a:pt x="806" y="372"/>
                    </a:moveTo>
                    <a:lnTo>
                      <a:pt x="806" y="372"/>
                    </a:lnTo>
                    <a:cubicBezTo>
                      <a:pt x="806" y="372"/>
                      <a:pt x="775" y="372"/>
                      <a:pt x="775" y="341"/>
                    </a:cubicBezTo>
                    <a:lnTo>
                      <a:pt x="775" y="341"/>
                    </a:lnTo>
                    <a:lnTo>
                      <a:pt x="744" y="341"/>
                    </a:lnTo>
                    <a:cubicBezTo>
                      <a:pt x="744" y="341"/>
                      <a:pt x="744" y="309"/>
                      <a:pt x="713" y="309"/>
                    </a:cubicBezTo>
                    <a:lnTo>
                      <a:pt x="713" y="309"/>
                    </a:lnTo>
                    <a:cubicBezTo>
                      <a:pt x="713" y="309"/>
                      <a:pt x="713" y="309"/>
                      <a:pt x="713" y="278"/>
                    </a:cubicBezTo>
                    <a:lnTo>
                      <a:pt x="713" y="278"/>
                    </a:lnTo>
                    <a:lnTo>
                      <a:pt x="713" y="278"/>
                    </a:lnTo>
                    <a:lnTo>
                      <a:pt x="713" y="278"/>
                    </a:lnTo>
                    <a:cubicBezTo>
                      <a:pt x="713" y="248"/>
                      <a:pt x="682" y="248"/>
                      <a:pt x="682" y="217"/>
                    </a:cubicBezTo>
                    <a:cubicBezTo>
                      <a:pt x="651" y="185"/>
                      <a:pt x="620" y="154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24"/>
                      <a:pt x="589" y="124"/>
                    </a:cubicBez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cubicBezTo>
                      <a:pt x="589" y="154"/>
                      <a:pt x="589" y="154"/>
                      <a:pt x="589" y="154"/>
                    </a:cubicBezTo>
                    <a:cubicBezTo>
                      <a:pt x="558" y="154"/>
                      <a:pt x="558" y="185"/>
                      <a:pt x="527" y="185"/>
                    </a:cubicBez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cubicBezTo>
                      <a:pt x="496" y="185"/>
                      <a:pt x="496" y="185"/>
                      <a:pt x="496" y="185"/>
                    </a:cubicBezTo>
                    <a:cubicBezTo>
                      <a:pt x="465" y="154"/>
                      <a:pt x="434" y="124"/>
                      <a:pt x="434" y="93"/>
                    </a:cubicBezTo>
                    <a:lnTo>
                      <a:pt x="434" y="93"/>
                    </a:lnTo>
                    <a:lnTo>
                      <a:pt x="403" y="61"/>
                    </a:lnTo>
                    <a:cubicBezTo>
                      <a:pt x="403" y="3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0" y="0"/>
                      <a:pt x="310" y="0"/>
                      <a:pt x="310" y="0"/>
                    </a:cubicBezTo>
                    <a:lnTo>
                      <a:pt x="310" y="0"/>
                    </a:lnTo>
                    <a:lnTo>
                      <a:pt x="280" y="0"/>
                    </a:lnTo>
                    <a:cubicBezTo>
                      <a:pt x="280" y="30"/>
                      <a:pt x="280" y="30"/>
                      <a:pt x="280" y="30"/>
                    </a:cubicBezTo>
                    <a:cubicBezTo>
                      <a:pt x="248" y="30"/>
                      <a:pt x="248" y="30"/>
                      <a:pt x="248" y="30"/>
                    </a:cubicBezTo>
                    <a:cubicBezTo>
                      <a:pt x="248" y="30"/>
                      <a:pt x="217" y="30"/>
                      <a:pt x="156" y="30"/>
                    </a:cubicBezTo>
                    <a:cubicBezTo>
                      <a:pt x="124" y="30"/>
                      <a:pt x="93" y="30"/>
                      <a:pt x="93" y="30"/>
                    </a:cubicBezTo>
                    <a:cubicBezTo>
                      <a:pt x="93" y="30"/>
                      <a:pt x="32" y="0"/>
                      <a:pt x="0" y="0"/>
                    </a:cubicBezTo>
                    <a:cubicBezTo>
                      <a:pt x="32" y="30"/>
                      <a:pt x="32" y="30"/>
                      <a:pt x="32" y="61"/>
                    </a:cubicBezTo>
                    <a:lnTo>
                      <a:pt x="32" y="61"/>
                    </a:ln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93"/>
                      <a:pt x="32" y="93"/>
                      <a:pt x="32" y="124"/>
                    </a:cubicBezTo>
                    <a:cubicBezTo>
                      <a:pt x="62" y="124"/>
                      <a:pt x="62" y="154"/>
                      <a:pt x="93" y="185"/>
                    </a:cubicBezTo>
                    <a:cubicBezTo>
                      <a:pt x="93" y="185"/>
                      <a:pt x="93" y="185"/>
                      <a:pt x="124" y="185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5"/>
                    </a:cubicBezTo>
                    <a:lnTo>
                      <a:pt x="124" y="185"/>
                    </a:lnTo>
                    <a:cubicBezTo>
                      <a:pt x="124" y="185"/>
                      <a:pt x="156" y="185"/>
                      <a:pt x="156" y="217"/>
                    </a:cubicBezTo>
                    <a:lnTo>
                      <a:pt x="156" y="248"/>
                    </a:lnTo>
                    <a:cubicBezTo>
                      <a:pt x="156" y="248"/>
                      <a:pt x="156" y="248"/>
                      <a:pt x="156" y="278"/>
                    </a:cubicBezTo>
                    <a:lnTo>
                      <a:pt x="186" y="278"/>
                    </a:lnTo>
                    <a:lnTo>
                      <a:pt x="217" y="278"/>
                    </a:lnTo>
                    <a:lnTo>
                      <a:pt x="248" y="309"/>
                    </a:lnTo>
                    <a:cubicBezTo>
                      <a:pt x="248" y="341"/>
                      <a:pt x="248" y="341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80" y="372"/>
                      <a:pt x="310" y="402"/>
                      <a:pt x="310" y="433"/>
                    </a:cubicBezTo>
                    <a:cubicBezTo>
                      <a:pt x="310" y="433"/>
                      <a:pt x="310" y="433"/>
                      <a:pt x="341" y="465"/>
                    </a:cubicBezTo>
                    <a:lnTo>
                      <a:pt x="341" y="465"/>
                    </a:lnTo>
                    <a:cubicBezTo>
                      <a:pt x="372" y="495"/>
                      <a:pt x="434" y="589"/>
                      <a:pt x="434" y="589"/>
                    </a:cubicBezTo>
                    <a:cubicBezTo>
                      <a:pt x="465" y="619"/>
                      <a:pt x="465" y="650"/>
                      <a:pt x="434" y="681"/>
                    </a:cubicBez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713"/>
                    </a:lnTo>
                    <a:lnTo>
                      <a:pt x="434" y="713"/>
                    </a:lnTo>
                    <a:cubicBezTo>
                      <a:pt x="434" y="743"/>
                      <a:pt x="434" y="743"/>
                      <a:pt x="465" y="743"/>
                    </a:cubicBezTo>
                    <a:cubicBezTo>
                      <a:pt x="465" y="743"/>
                      <a:pt x="465" y="743"/>
                      <a:pt x="465" y="774"/>
                    </a:cubicBezTo>
                    <a:cubicBezTo>
                      <a:pt x="465" y="774"/>
                      <a:pt x="465" y="774"/>
                      <a:pt x="496" y="774"/>
                    </a:cubicBezTo>
                    <a:cubicBezTo>
                      <a:pt x="496" y="774"/>
                      <a:pt x="527" y="805"/>
                      <a:pt x="558" y="837"/>
                    </a:cubicBezTo>
                    <a:lnTo>
                      <a:pt x="558" y="837"/>
                    </a:lnTo>
                    <a:lnTo>
                      <a:pt x="589" y="837"/>
                    </a:lnTo>
                    <a:cubicBezTo>
                      <a:pt x="589" y="837"/>
                      <a:pt x="589" y="837"/>
                      <a:pt x="620" y="837"/>
                    </a:cubicBezTo>
                    <a:cubicBezTo>
                      <a:pt x="651" y="867"/>
                      <a:pt x="651" y="867"/>
                      <a:pt x="651" y="867"/>
                    </a:cubicBezTo>
                    <a:lnTo>
                      <a:pt x="651" y="867"/>
                    </a:lnTo>
                    <a:cubicBezTo>
                      <a:pt x="651" y="898"/>
                      <a:pt x="682" y="898"/>
                      <a:pt x="682" y="898"/>
                    </a:cubicBezTo>
                    <a:lnTo>
                      <a:pt x="682" y="898"/>
                    </a:lnTo>
                    <a:cubicBezTo>
                      <a:pt x="713" y="898"/>
                      <a:pt x="713" y="929"/>
                      <a:pt x="744" y="929"/>
                    </a:cubicBezTo>
                    <a:cubicBezTo>
                      <a:pt x="775" y="929"/>
                      <a:pt x="775" y="929"/>
                      <a:pt x="806" y="929"/>
                    </a:cubicBezTo>
                    <a:cubicBezTo>
                      <a:pt x="806" y="961"/>
                      <a:pt x="837" y="961"/>
                      <a:pt x="837" y="961"/>
                    </a:cubicBezTo>
                    <a:cubicBezTo>
                      <a:pt x="837" y="961"/>
                      <a:pt x="837" y="961"/>
                      <a:pt x="868" y="961"/>
                    </a:cubicBezTo>
                    <a:cubicBezTo>
                      <a:pt x="868" y="991"/>
                      <a:pt x="868" y="991"/>
                      <a:pt x="899" y="991"/>
                    </a:cubicBezTo>
                    <a:cubicBezTo>
                      <a:pt x="899" y="991"/>
                      <a:pt x="899" y="991"/>
                      <a:pt x="930" y="991"/>
                    </a:cubicBezTo>
                    <a:lnTo>
                      <a:pt x="930" y="991"/>
                    </a:lnTo>
                    <a:lnTo>
                      <a:pt x="930" y="991"/>
                    </a:lnTo>
                    <a:cubicBezTo>
                      <a:pt x="930" y="991"/>
                      <a:pt x="930" y="961"/>
                      <a:pt x="961" y="961"/>
                    </a:cubicBezTo>
                    <a:lnTo>
                      <a:pt x="961" y="961"/>
                    </a:lnTo>
                    <a:cubicBezTo>
                      <a:pt x="992" y="961"/>
                      <a:pt x="992" y="929"/>
                      <a:pt x="992" y="929"/>
                    </a:cubicBezTo>
                    <a:cubicBezTo>
                      <a:pt x="1023" y="929"/>
                      <a:pt x="1023" y="929"/>
                      <a:pt x="1023" y="961"/>
                    </a:cubicBezTo>
                    <a:cubicBezTo>
                      <a:pt x="1054" y="961"/>
                      <a:pt x="1054" y="961"/>
                      <a:pt x="1085" y="991"/>
                    </a:cubicBezTo>
                    <a:cubicBezTo>
                      <a:pt x="1116" y="1022"/>
                      <a:pt x="1116" y="1022"/>
                      <a:pt x="1116" y="1022"/>
                    </a:cubicBezTo>
                    <a:lnTo>
                      <a:pt x="1147" y="991"/>
                    </a:lnTo>
                    <a:lnTo>
                      <a:pt x="1147" y="991"/>
                    </a:lnTo>
                    <a:cubicBezTo>
                      <a:pt x="1147" y="961"/>
                      <a:pt x="1147" y="961"/>
                      <a:pt x="1178" y="961"/>
                    </a:cubicBezTo>
                    <a:lnTo>
                      <a:pt x="1178" y="961"/>
                    </a:lnTo>
                    <a:lnTo>
                      <a:pt x="1178" y="961"/>
                    </a:lnTo>
                    <a:cubicBezTo>
                      <a:pt x="1209" y="961"/>
                      <a:pt x="1209" y="961"/>
                      <a:pt x="1209" y="961"/>
                    </a:cubicBezTo>
                    <a:lnTo>
                      <a:pt x="1209" y="961"/>
                    </a:lnTo>
                    <a:lnTo>
                      <a:pt x="1209" y="961"/>
                    </a:lnTo>
                    <a:lnTo>
                      <a:pt x="1178" y="929"/>
                    </a:lnTo>
                    <a:lnTo>
                      <a:pt x="1178" y="929"/>
                    </a:lnTo>
                    <a:cubicBezTo>
                      <a:pt x="1147" y="898"/>
                      <a:pt x="1147" y="898"/>
                      <a:pt x="1147" y="898"/>
                    </a:cubicBezTo>
                    <a:cubicBezTo>
                      <a:pt x="1178" y="867"/>
                      <a:pt x="1178" y="867"/>
                      <a:pt x="1178" y="867"/>
                    </a:cubicBezTo>
                    <a:cubicBezTo>
                      <a:pt x="1178" y="837"/>
                      <a:pt x="1178" y="837"/>
                      <a:pt x="1178" y="837"/>
                    </a:cubicBezTo>
                    <a:cubicBezTo>
                      <a:pt x="1302" y="837"/>
                      <a:pt x="1302" y="837"/>
                      <a:pt x="1302" y="837"/>
                    </a:cubicBezTo>
                    <a:cubicBezTo>
                      <a:pt x="1302" y="774"/>
                      <a:pt x="1302" y="774"/>
                      <a:pt x="1302" y="774"/>
                    </a:cubicBezTo>
                    <a:cubicBezTo>
                      <a:pt x="1333" y="837"/>
                      <a:pt x="1333" y="837"/>
                      <a:pt x="1333" y="837"/>
                    </a:cubicBezTo>
                    <a:lnTo>
                      <a:pt x="1333" y="837"/>
                    </a:lnTo>
                    <a:cubicBezTo>
                      <a:pt x="1333" y="805"/>
                      <a:pt x="1333" y="805"/>
                      <a:pt x="1364" y="805"/>
                    </a:cubicBez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cubicBezTo>
                      <a:pt x="1395" y="774"/>
                      <a:pt x="1395" y="774"/>
                      <a:pt x="1395" y="774"/>
                    </a:cubicBezTo>
                    <a:cubicBezTo>
                      <a:pt x="1395" y="774"/>
                      <a:pt x="1364" y="774"/>
                      <a:pt x="1364" y="743"/>
                    </a:cubicBezTo>
                    <a:cubicBezTo>
                      <a:pt x="1364" y="743"/>
                      <a:pt x="1395" y="713"/>
                      <a:pt x="1395" y="681"/>
                    </a:cubicBezTo>
                    <a:lnTo>
                      <a:pt x="1395" y="681"/>
                    </a:lnTo>
                    <a:lnTo>
                      <a:pt x="1426" y="681"/>
                    </a:lnTo>
                    <a:lnTo>
                      <a:pt x="1426" y="650"/>
                    </a:lnTo>
                    <a:lnTo>
                      <a:pt x="1426" y="650"/>
                    </a:lnTo>
                    <a:cubicBezTo>
                      <a:pt x="1426" y="650"/>
                      <a:pt x="1426" y="650"/>
                      <a:pt x="1395" y="650"/>
                    </a:cubicBezTo>
                    <a:lnTo>
                      <a:pt x="1395" y="650"/>
                    </a:lnTo>
                    <a:lnTo>
                      <a:pt x="1364" y="650"/>
                    </a:lnTo>
                    <a:lnTo>
                      <a:pt x="1364" y="650"/>
                    </a:lnTo>
                    <a:cubicBezTo>
                      <a:pt x="1364" y="650"/>
                      <a:pt x="1364" y="650"/>
                      <a:pt x="1333" y="650"/>
                    </a:cubicBezTo>
                    <a:cubicBezTo>
                      <a:pt x="1333" y="681"/>
                      <a:pt x="1302" y="681"/>
                      <a:pt x="1271" y="681"/>
                    </a:cubicBezTo>
                    <a:cubicBezTo>
                      <a:pt x="1271" y="681"/>
                      <a:pt x="1271" y="681"/>
                      <a:pt x="1271" y="713"/>
                    </a:cubicBezTo>
                    <a:cubicBezTo>
                      <a:pt x="1271" y="713"/>
                      <a:pt x="1240" y="743"/>
                      <a:pt x="1240" y="774"/>
                    </a:cubicBezTo>
                    <a:cubicBezTo>
                      <a:pt x="1240" y="805"/>
                      <a:pt x="1240" y="805"/>
                      <a:pt x="1209" y="837"/>
                    </a:cubicBezTo>
                    <a:lnTo>
                      <a:pt x="1209" y="837"/>
                    </a:lnTo>
                    <a:cubicBezTo>
                      <a:pt x="1178" y="837"/>
                      <a:pt x="1178" y="837"/>
                      <a:pt x="1147" y="837"/>
                    </a:cubicBezTo>
                    <a:lnTo>
                      <a:pt x="1147" y="837"/>
                    </a:lnTo>
                    <a:lnTo>
                      <a:pt x="1147" y="837"/>
                    </a:lnTo>
                    <a:cubicBezTo>
                      <a:pt x="1116" y="867"/>
                      <a:pt x="1116" y="867"/>
                      <a:pt x="1116" y="867"/>
                    </a:cubicBezTo>
                    <a:cubicBezTo>
                      <a:pt x="1085" y="867"/>
                      <a:pt x="1023" y="867"/>
                      <a:pt x="1023" y="867"/>
                    </a:cubicBezTo>
                    <a:lnTo>
                      <a:pt x="1023" y="867"/>
                    </a:lnTo>
                    <a:lnTo>
                      <a:pt x="992" y="867"/>
                    </a:lnTo>
                    <a:cubicBezTo>
                      <a:pt x="992" y="837"/>
                      <a:pt x="992" y="837"/>
                      <a:pt x="961" y="837"/>
                    </a:cubicBezTo>
                    <a:lnTo>
                      <a:pt x="961" y="837"/>
                    </a:lnTo>
                    <a:lnTo>
                      <a:pt x="961" y="837"/>
                    </a:lnTo>
                    <a:cubicBezTo>
                      <a:pt x="930" y="837"/>
                      <a:pt x="930" y="837"/>
                      <a:pt x="930" y="805"/>
                    </a:cubicBezTo>
                    <a:cubicBezTo>
                      <a:pt x="930" y="805"/>
                      <a:pt x="930" y="805"/>
                      <a:pt x="899" y="805"/>
                    </a:cubicBezTo>
                    <a:cubicBezTo>
                      <a:pt x="899" y="805"/>
                      <a:pt x="899" y="805"/>
                      <a:pt x="899" y="774"/>
                    </a:cubicBezTo>
                    <a:lnTo>
                      <a:pt x="899" y="774"/>
                    </a:lnTo>
                    <a:cubicBezTo>
                      <a:pt x="899" y="743"/>
                      <a:pt x="868" y="743"/>
                      <a:pt x="868" y="743"/>
                    </a:cubicBezTo>
                    <a:lnTo>
                      <a:pt x="868" y="713"/>
                    </a:lnTo>
                    <a:cubicBezTo>
                      <a:pt x="837" y="681"/>
                      <a:pt x="806" y="619"/>
                      <a:pt x="806" y="589"/>
                    </a:cubicBezTo>
                    <a:cubicBezTo>
                      <a:pt x="806" y="557"/>
                      <a:pt x="806" y="557"/>
                      <a:pt x="806" y="526"/>
                    </a:cubicBezTo>
                    <a:cubicBezTo>
                      <a:pt x="806" y="495"/>
                      <a:pt x="806" y="495"/>
                      <a:pt x="806" y="495"/>
                    </a:cubicBezTo>
                    <a:cubicBezTo>
                      <a:pt x="806" y="465"/>
                      <a:pt x="837" y="402"/>
                      <a:pt x="837" y="372"/>
                    </a:cubicBezTo>
                    <a:cubicBezTo>
                      <a:pt x="837" y="372"/>
                      <a:pt x="837" y="372"/>
                      <a:pt x="806" y="372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37"/>
              <p:cNvSpPr/>
              <p:nvPr/>
            </p:nvSpPr>
            <p:spPr>
              <a:xfrm>
                <a:off x="1347788" y="1903413"/>
                <a:ext cx="88900" cy="134937"/>
              </a:xfrm>
              <a:custGeom>
                <a:rect b="b" l="l" r="r" t="t"/>
                <a:pathLst>
                  <a:path extrusionOk="0" h="373" w="249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93"/>
                      <a:pt x="62" y="93"/>
                      <a:pt x="62" y="63"/>
                    </a:cubicBezTo>
                    <a:lnTo>
                      <a:pt x="62" y="63"/>
                    </a:ln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32"/>
                    </a:ln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cubicBezTo>
                      <a:pt x="31" y="63"/>
                      <a:pt x="31" y="63"/>
                      <a:pt x="31" y="9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62" y="124"/>
                    </a:cubicBezTo>
                    <a:lnTo>
                      <a:pt x="62" y="156"/>
                    </a:lnTo>
                    <a:lnTo>
                      <a:pt x="124" y="217"/>
                    </a:ln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55" y="280"/>
                      <a:pt x="124" y="280"/>
                      <a:pt x="124" y="280"/>
                    </a:cubicBezTo>
                    <a:cubicBezTo>
                      <a:pt x="124" y="280"/>
                      <a:pt x="124" y="280"/>
                      <a:pt x="94" y="311"/>
                    </a:cubicBezTo>
                    <a:cubicBezTo>
                      <a:pt x="124" y="311"/>
                      <a:pt x="124" y="311"/>
                      <a:pt x="124" y="311"/>
                    </a:cubicBezTo>
                    <a:cubicBezTo>
                      <a:pt x="124" y="311"/>
                      <a:pt x="124" y="311"/>
                      <a:pt x="155" y="311"/>
                    </a:cubicBezTo>
                    <a:cubicBezTo>
                      <a:pt x="155" y="341"/>
                      <a:pt x="155" y="341"/>
                      <a:pt x="155" y="341"/>
                    </a:cubicBezTo>
                    <a:lnTo>
                      <a:pt x="186" y="341"/>
                    </a:lnTo>
                    <a:lnTo>
                      <a:pt x="21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72"/>
                      <a:pt x="248" y="372"/>
                      <a:pt x="218" y="372"/>
                    </a:cubicBezTo>
                    <a:cubicBezTo>
                      <a:pt x="218" y="372"/>
                      <a:pt x="218" y="372"/>
                      <a:pt x="218" y="341"/>
                    </a:cubicBezTo>
                    <a:cubicBezTo>
                      <a:pt x="186" y="341"/>
                      <a:pt x="186" y="311"/>
                      <a:pt x="155" y="280"/>
                    </a:cubicBezTo>
                    <a:lnTo>
                      <a:pt x="155" y="280"/>
                    </a:lnTo>
                    <a:cubicBezTo>
                      <a:pt x="155" y="248"/>
                      <a:pt x="155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17"/>
                      <a:pt x="155" y="217"/>
                      <a:pt x="155" y="187"/>
                    </a:cubicBezTo>
                    <a:lnTo>
                      <a:pt x="155" y="187"/>
                    </a:lnTo>
                    <a:cubicBezTo>
                      <a:pt x="124" y="187"/>
                      <a:pt x="124" y="187"/>
                      <a:pt x="94" y="187"/>
                    </a:cubicBezTo>
                    <a:cubicBezTo>
                      <a:pt x="94" y="187"/>
                      <a:pt x="62" y="156"/>
                      <a:pt x="62" y="124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37"/>
              <p:cNvSpPr/>
              <p:nvPr/>
            </p:nvSpPr>
            <p:spPr>
              <a:xfrm>
                <a:off x="2351088" y="1601788"/>
                <a:ext cx="68262" cy="33337"/>
              </a:xfrm>
              <a:custGeom>
                <a:rect b="b" l="l" r="r" t="t"/>
                <a:pathLst>
                  <a:path extrusionOk="0" h="93" w="188">
                    <a:moveTo>
                      <a:pt x="63" y="31"/>
                    </a:moveTo>
                    <a:lnTo>
                      <a:pt x="63" y="31"/>
                    </a:lnTo>
                    <a:lnTo>
                      <a:pt x="32" y="62"/>
                    </a:lnTo>
                    <a:lnTo>
                      <a:pt x="0" y="62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2" y="92"/>
                    </a:lnTo>
                    <a:cubicBezTo>
                      <a:pt x="32" y="92"/>
                      <a:pt x="32" y="92"/>
                      <a:pt x="63" y="92"/>
                    </a:cubicBezTo>
                    <a:cubicBezTo>
                      <a:pt x="63" y="62"/>
                      <a:pt x="94" y="31"/>
                      <a:pt x="94" y="31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87" y="31"/>
                      <a:pt x="187" y="0"/>
                      <a:pt x="187" y="0"/>
                    </a:cubicBezTo>
                    <a:cubicBezTo>
                      <a:pt x="156" y="0"/>
                      <a:pt x="156" y="0"/>
                      <a:pt x="156" y="0"/>
                    </a:cubicBez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4" y="31"/>
                      <a:pt x="63" y="31"/>
                      <a:pt x="63" y="31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0" name="Google Shape;690;p37"/>
            <p:cNvSpPr/>
            <p:nvPr/>
          </p:nvSpPr>
          <p:spPr>
            <a:xfrm>
              <a:off x="16665081" y="9223935"/>
              <a:ext cx="116470" cy="137526"/>
            </a:xfrm>
            <a:custGeom>
              <a:rect b="b" l="l" r="r" t="t"/>
              <a:pathLst>
                <a:path extrusionOk="0" h="216" w="201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17358077" y="9220735"/>
              <a:ext cx="247501" cy="294238"/>
            </a:xfrm>
            <a:custGeom>
              <a:rect b="b" l="l" r="r" t="t"/>
              <a:pathLst>
                <a:path extrusionOk="0" h="463" w="424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17556077" y="8948886"/>
              <a:ext cx="183442" cy="316625"/>
            </a:xfrm>
            <a:custGeom>
              <a:rect b="b" l="l" r="r" t="t"/>
              <a:pathLst>
                <a:path extrusionOk="0" h="495" w="313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93" name="Google Shape;693;p37"/>
            <p:cNvSpPr/>
            <p:nvPr/>
          </p:nvSpPr>
          <p:spPr>
            <a:xfrm>
              <a:off x="17276548" y="8389194"/>
              <a:ext cx="93176" cy="83153"/>
            </a:xfrm>
            <a:custGeom>
              <a:rect b="b" l="l" r="r" t="t"/>
              <a:pathLst>
                <a:path extrusionOk="0" h="133" w="159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cxnSp>
        <p:nvCxnSpPr>
          <p:cNvPr id="694" name="Google Shape;694;p37"/>
          <p:cNvCxnSpPr/>
          <p:nvPr/>
        </p:nvCxnSpPr>
        <p:spPr>
          <a:xfrm flipH="1" rot="-5400000">
            <a:off x="8937470" y="8101501"/>
            <a:ext cx="1666800" cy="1176900"/>
          </a:xfrm>
          <a:prstGeom prst="bentConnector3">
            <a:avLst>
              <a:gd fmla="val 475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695" name="Google Shape;695;p37"/>
          <p:cNvCxnSpPr/>
          <p:nvPr/>
        </p:nvCxnSpPr>
        <p:spPr>
          <a:xfrm flipH="1" rot="-5400000">
            <a:off x="12301466" y="6987640"/>
            <a:ext cx="2622300" cy="2422500"/>
          </a:xfrm>
          <a:prstGeom prst="bentConnector3">
            <a:avLst>
              <a:gd fmla="val 18037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696" name="Google Shape;696;p37"/>
          <p:cNvCxnSpPr/>
          <p:nvPr/>
        </p:nvCxnSpPr>
        <p:spPr>
          <a:xfrm flipH="1">
            <a:off x="4305428" y="5609285"/>
            <a:ext cx="2594400" cy="16941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697" name="Google Shape;697;p37"/>
          <p:cNvCxnSpPr/>
          <p:nvPr/>
        </p:nvCxnSpPr>
        <p:spPr>
          <a:xfrm>
            <a:off x="15295465" y="5406952"/>
            <a:ext cx="3755400" cy="4314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698" name="Google Shape;698;p37"/>
          <p:cNvCxnSpPr/>
          <p:nvPr/>
        </p:nvCxnSpPr>
        <p:spPr>
          <a:xfrm>
            <a:off x="16507969" y="8694493"/>
            <a:ext cx="2544600" cy="4455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699" name="Google Shape;699;p37"/>
          <p:cNvSpPr txBox="1"/>
          <p:nvPr/>
        </p:nvSpPr>
        <p:spPr>
          <a:xfrm>
            <a:off x="11249850" y="1057675"/>
            <a:ext cx="2402544" cy="1015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EXTRA</a:t>
            </a:r>
            <a:endParaRPr b="0" i="0" sz="6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0" name="Google Shape;700;p37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01" name="Google Shape;70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2540" y="11467890"/>
            <a:ext cx="2584065" cy="173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8"/>
          <p:cNvSpPr txBox="1"/>
          <p:nvPr/>
        </p:nvSpPr>
        <p:spPr>
          <a:xfrm>
            <a:off x="1290254" y="4735762"/>
            <a:ext cx="10940316" cy="2309305"/>
          </a:xfrm>
          <a:prstGeom prst="rect">
            <a:avLst/>
          </a:prstGeom>
          <a:noFill/>
          <a:ln>
            <a:noFill/>
          </a:ln>
        </p:spPr>
        <p:txBody>
          <a:bodyPr anchorCtr="0" anchor="t" bIns="191950" lIns="0" spcFirstLastPara="1" rIns="191950" wrap="square" tIns="191950">
            <a:noAutofit/>
          </a:bodyPr>
          <a:lstStyle/>
          <a:p>
            <a:pPr indent="0" lvl="0" marL="0" marR="0" rtl="0" algn="just">
              <a:lnSpc>
                <a:spcPct val="15556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9"/>
              <a:buFont typeface="Arial"/>
              <a:buNone/>
            </a:pPr>
            <a:r>
              <a:rPr b="1" i="0" lang="en-US" sz="2399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Text</a:t>
            </a:r>
            <a:r>
              <a:rPr b="0" i="0" lang="en-US" sz="2399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38"/>
          <p:cNvSpPr txBox="1"/>
          <p:nvPr/>
        </p:nvSpPr>
        <p:spPr>
          <a:xfrm>
            <a:off x="1876245" y="7550681"/>
            <a:ext cx="4165043" cy="809933"/>
          </a:xfrm>
          <a:prstGeom prst="rect">
            <a:avLst/>
          </a:prstGeom>
          <a:noFill/>
          <a:ln>
            <a:noFill/>
          </a:ln>
        </p:spPr>
        <p:txBody>
          <a:bodyPr anchorCtr="0" anchor="t" bIns="191950" lIns="0" spcFirstLastPara="1" rIns="0" wrap="square" tIns="1919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rgbClr val="7F7F7F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38"/>
          <p:cNvSpPr txBox="1"/>
          <p:nvPr/>
        </p:nvSpPr>
        <p:spPr>
          <a:xfrm>
            <a:off x="1876245" y="8223664"/>
            <a:ext cx="4165043" cy="94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56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9"/>
              <a:buFont typeface="Arial"/>
              <a:buNone/>
            </a:pPr>
            <a:r>
              <a:rPr b="0" i="0" lang="en-US" sz="2399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38"/>
          <p:cNvSpPr/>
          <p:nvPr/>
        </p:nvSpPr>
        <p:spPr>
          <a:xfrm>
            <a:off x="1329832" y="7604687"/>
            <a:ext cx="267152" cy="1630047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Arial"/>
              <a:buNone/>
            </a:pPr>
            <a:r>
              <a:t/>
            </a:r>
            <a:endParaRPr b="0" i="0" sz="4799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38"/>
          <p:cNvSpPr txBox="1"/>
          <p:nvPr/>
        </p:nvSpPr>
        <p:spPr>
          <a:xfrm>
            <a:off x="7525754" y="7550681"/>
            <a:ext cx="4165043" cy="809933"/>
          </a:xfrm>
          <a:prstGeom prst="rect">
            <a:avLst/>
          </a:prstGeom>
          <a:noFill/>
          <a:ln>
            <a:noFill/>
          </a:ln>
        </p:spPr>
        <p:txBody>
          <a:bodyPr anchorCtr="0" anchor="t" bIns="191950" lIns="0" spcFirstLastPara="1" rIns="0" wrap="square" tIns="1919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rgbClr val="7F7F7F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38"/>
          <p:cNvSpPr txBox="1"/>
          <p:nvPr/>
        </p:nvSpPr>
        <p:spPr>
          <a:xfrm>
            <a:off x="7525754" y="8223664"/>
            <a:ext cx="4165043" cy="94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56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9"/>
              <a:buFont typeface="Arial"/>
              <a:buNone/>
            </a:pPr>
            <a:r>
              <a:rPr b="0" i="0" lang="en-US" sz="2399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38"/>
          <p:cNvSpPr/>
          <p:nvPr/>
        </p:nvSpPr>
        <p:spPr>
          <a:xfrm>
            <a:off x="6979342" y="7604687"/>
            <a:ext cx="267152" cy="1630047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Arial"/>
              <a:buNone/>
            </a:pPr>
            <a:r>
              <a:t/>
            </a:r>
            <a:endParaRPr b="0" i="0" sz="4799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38"/>
          <p:cNvSpPr txBox="1"/>
          <p:nvPr/>
        </p:nvSpPr>
        <p:spPr>
          <a:xfrm>
            <a:off x="1876245" y="9901191"/>
            <a:ext cx="4165043" cy="809933"/>
          </a:xfrm>
          <a:prstGeom prst="rect">
            <a:avLst/>
          </a:prstGeom>
          <a:noFill/>
          <a:ln>
            <a:noFill/>
          </a:ln>
        </p:spPr>
        <p:txBody>
          <a:bodyPr anchorCtr="0" anchor="t" bIns="191950" lIns="0" spcFirstLastPara="1" rIns="0" wrap="square" tIns="1919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rgbClr val="7F7F7F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38"/>
          <p:cNvSpPr txBox="1"/>
          <p:nvPr/>
        </p:nvSpPr>
        <p:spPr>
          <a:xfrm>
            <a:off x="1876245" y="10574175"/>
            <a:ext cx="4165043" cy="94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56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9"/>
              <a:buFont typeface="Arial"/>
              <a:buNone/>
            </a:pPr>
            <a:r>
              <a:rPr b="0" i="0" lang="en-US" sz="2399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38"/>
          <p:cNvSpPr/>
          <p:nvPr/>
        </p:nvSpPr>
        <p:spPr>
          <a:xfrm>
            <a:off x="1329832" y="9955197"/>
            <a:ext cx="267152" cy="1630047"/>
          </a:xfrm>
          <a:prstGeom prst="roundRect">
            <a:avLst>
              <a:gd fmla="val 50000" name="adj"/>
            </a:avLst>
          </a:prstGeom>
          <a:solidFill>
            <a:srgbClr val="7B7B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Arial"/>
              <a:buNone/>
            </a:pPr>
            <a:r>
              <a:t/>
            </a:r>
            <a:endParaRPr b="0" i="0" sz="4799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38"/>
          <p:cNvSpPr txBox="1"/>
          <p:nvPr/>
        </p:nvSpPr>
        <p:spPr>
          <a:xfrm>
            <a:off x="7525754" y="9901191"/>
            <a:ext cx="4165043" cy="809933"/>
          </a:xfrm>
          <a:prstGeom prst="rect">
            <a:avLst/>
          </a:prstGeom>
          <a:noFill/>
          <a:ln>
            <a:noFill/>
          </a:ln>
        </p:spPr>
        <p:txBody>
          <a:bodyPr anchorCtr="0" anchor="t" bIns="191950" lIns="0" spcFirstLastPara="1" rIns="0" wrap="square" tIns="1919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rgbClr val="7F7F7F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38"/>
          <p:cNvSpPr txBox="1"/>
          <p:nvPr/>
        </p:nvSpPr>
        <p:spPr>
          <a:xfrm>
            <a:off x="7525754" y="10574175"/>
            <a:ext cx="4165043" cy="94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56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9"/>
              <a:buFont typeface="Arial"/>
              <a:buNone/>
            </a:pPr>
            <a:r>
              <a:rPr b="0" i="0" lang="en-US" sz="2399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38"/>
          <p:cNvSpPr/>
          <p:nvPr/>
        </p:nvSpPr>
        <p:spPr>
          <a:xfrm>
            <a:off x="6979342" y="9955197"/>
            <a:ext cx="267152" cy="1630047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Arial"/>
              <a:buNone/>
            </a:pPr>
            <a:r>
              <a:t/>
            </a:r>
            <a:endParaRPr b="0" i="0" sz="4799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9" name="Google Shape;719;p38"/>
          <p:cNvGrpSpPr/>
          <p:nvPr/>
        </p:nvGrpSpPr>
        <p:grpSpPr>
          <a:xfrm>
            <a:off x="12682419" y="1658444"/>
            <a:ext cx="10222185" cy="9966468"/>
            <a:chOff x="-542537" y="31335"/>
            <a:chExt cx="4949826" cy="4826001"/>
          </a:xfrm>
        </p:grpSpPr>
        <p:sp>
          <p:nvSpPr>
            <p:cNvPr id="720" name="Google Shape;720;p38"/>
            <p:cNvSpPr/>
            <p:nvPr/>
          </p:nvSpPr>
          <p:spPr>
            <a:xfrm>
              <a:off x="295666" y="31335"/>
              <a:ext cx="3273425" cy="1692275"/>
            </a:xfrm>
            <a:custGeom>
              <a:rect b="b" l="l" r="r" t="t"/>
              <a:pathLst>
                <a:path extrusionOk="0" h="450" w="871">
                  <a:moveTo>
                    <a:pt x="435" y="450"/>
                  </a:moveTo>
                  <a:cubicBezTo>
                    <a:pt x="501" y="413"/>
                    <a:pt x="577" y="391"/>
                    <a:pt x="658" y="391"/>
                  </a:cubicBezTo>
                  <a:cubicBezTo>
                    <a:pt x="735" y="391"/>
                    <a:pt x="807" y="410"/>
                    <a:pt x="870" y="444"/>
                  </a:cubicBezTo>
                  <a:cubicBezTo>
                    <a:pt x="870" y="441"/>
                    <a:pt x="871" y="438"/>
                    <a:pt x="871" y="436"/>
                  </a:cubicBezTo>
                  <a:cubicBezTo>
                    <a:pt x="871" y="196"/>
                    <a:pt x="675" y="0"/>
                    <a:pt x="435" y="0"/>
                  </a:cubicBezTo>
                  <a:cubicBezTo>
                    <a:pt x="195" y="0"/>
                    <a:pt x="0" y="196"/>
                    <a:pt x="0" y="436"/>
                  </a:cubicBezTo>
                  <a:cubicBezTo>
                    <a:pt x="0" y="438"/>
                    <a:pt x="0" y="441"/>
                    <a:pt x="0" y="444"/>
                  </a:cubicBezTo>
                  <a:cubicBezTo>
                    <a:pt x="63" y="410"/>
                    <a:pt x="136" y="391"/>
                    <a:pt x="212" y="391"/>
                  </a:cubicBezTo>
                  <a:cubicBezTo>
                    <a:pt x="293" y="391"/>
                    <a:pt x="369" y="413"/>
                    <a:pt x="435" y="4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2011750" y="1836323"/>
              <a:ext cx="2395539" cy="3021013"/>
            </a:xfrm>
            <a:custGeom>
              <a:rect b="b" l="l" r="r" t="t"/>
              <a:pathLst>
                <a:path extrusionOk="0" h="804" w="637">
                  <a:moveTo>
                    <a:pt x="211" y="348"/>
                  </a:moveTo>
                  <a:cubicBezTo>
                    <a:pt x="212" y="355"/>
                    <a:pt x="212" y="361"/>
                    <a:pt x="212" y="368"/>
                  </a:cubicBezTo>
                  <a:cubicBezTo>
                    <a:pt x="212" y="530"/>
                    <a:pt x="127" y="673"/>
                    <a:pt x="0" y="754"/>
                  </a:cubicBezTo>
                  <a:cubicBezTo>
                    <a:pt x="60" y="786"/>
                    <a:pt x="128" y="804"/>
                    <a:pt x="201" y="804"/>
                  </a:cubicBezTo>
                  <a:cubicBezTo>
                    <a:pt x="441" y="804"/>
                    <a:pt x="637" y="608"/>
                    <a:pt x="637" y="368"/>
                  </a:cubicBezTo>
                  <a:cubicBezTo>
                    <a:pt x="637" y="213"/>
                    <a:pt x="555" y="77"/>
                    <a:pt x="433" y="0"/>
                  </a:cubicBezTo>
                  <a:cubicBezTo>
                    <a:pt x="419" y="148"/>
                    <a:pt x="333" y="276"/>
                    <a:pt x="211" y="3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2011748" y="1583911"/>
              <a:ext cx="1549400" cy="1470025"/>
            </a:xfrm>
            <a:custGeom>
              <a:rect b="b" l="l" r="r" t="t"/>
              <a:pathLst>
                <a:path extrusionOk="0" h="391" w="412">
                  <a:moveTo>
                    <a:pt x="0" y="49"/>
                  </a:moveTo>
                  <a:cubicBezTo>
                    <a:pt x="115" y="123"/>
                    <a:pt x="196" y="247"/>
                    <a:pt x="210" y="391"/>
                  </a:cubicBezTo>
                  <a:cubicBezTo>
                    <a:pt x="324" y="319"/>
                    <a:pt x="402" y="196"/>
                    <a:pt x="412" y="55"/>
                  </a:cubicBezTo>
                  <a:cubicBezTo>
                    <a:pt x="350" y="20"/>
                    <a:pt x="278" y="0"/>
                    <a:pt x="201" y="0"/>
                  </a:cubicBezTo>
                  <a:cubicBezTo>
                    <a:pt x="128" y="0"/>
                    <a:pt x="60" y="18"/>
                    <a:pt x="0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-542537" y="1836323"/>
              <a:ext cx="2393951" cy="3021013"/>
            </a:xfrm>
            <a:custGeom>
              <a:rect b="b" l="l" r="r" t="t"/>
              <a:pathLst>
                <a:path extrusionOk="0" h="804" w="637">
                  <a:moveTo>
                    <a:pt x="424" y="368"/>
                  </a:moveTo>
                  <a:cubicBezTo>
                    <a:pt x="424" y="361"/>
                    <a:pt x="425" y="355"/>
                    <a:pt x="425" y="348"/>
                  </a:cubicBezTo>
                  <a:cubicBezTo>
                    <a:pt x="303" y="276"/>
                    <a:pt x="218" y="148"/>
                    <a:pt x="204" y="0"/>
                  </a:cubicBezTo>
                  <a:cubicBezTo>
                    <a:pt x="81" y="77"/>
                    <a:pt x="0" y="213"/>
                    <a:pt x="0" y="368"/>
                  </a:cubicBezTo>
                  <a:cubicBezTo>
                    <a:pt x="0" y="608"/>
                    <a:pt x="195" y="804"/>
                    <a:pt x="435" y="804"/>
                  </a:cubicBezTo>
                  <a:cubicBezTo>
                    <a:pt x="508" y="804"/>
                    <a:pt x="576" y="786"/>
                    <a:pt x="637" y="754"/>
                  </a:cubicBezTo>
                  <a:cubicBezTo>
                    <a:pt x="509" y="673"/>
                    <a:pt x="424" y="530"/>
                    <a:pt x="424" y="3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298840" y="1583911"/>
              <a:ext cx="1552575" cy="1470025"/>
            </a:xfrm>
            <a:custGeom>
              <a:rect b="b" l="l" r="r" t="t"/>
              <a:pathLst>
                <a:path extrusionOk="0" h="391" w="413">
                  <a:moveTo>
                    <a:pt x="203" y="391"/>
                  </a:moveTo>
                  <a:cubicBezTo>
                    <a:pt x="216" y="247"/>
                    <a:pt x="297" y="123"/>
                    <a:pt x="413" y="49"/>
                  </a:cubicBezTo>
                  <a:cubicBezTo>
                    <a:pt x="352" y="18"/>
                    <a:pt x="284" y="0"/>
                    <a:pt x="211" y="0"/>
                  </a:cubicBezTo>
                  <a:cubicBezTo>
                    <a:pt x="135" y="0"/>
                    <a:pt x="63" y="20"/>
                    <a:pt x="0" y="55"/>
                  </a:cubicBezTo>
                  <a:cubicBezTo>
                    <a:pt x="10" y="196"/>
                    <a:pt x="89" y="319"/>
                    <a:pt x="203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1132274" y="3188868"/>
              <a:ext cx="1593851" cy="1436688"/>
            </a:xfrm>
            <a:custGeom>
              <a:rect b="b" l="l" r="r" t="t"/>
              <a:pathLst>
                <a:path extrusionOk="0" h="382" w="424">
                  <a:moveTo>
                    <a:pt x="424" y="8"/>
                  </a:moveTo>
                  <a:cubicBezTo>
                    <a:pt x="424" y="5"/>
                    <a:pt x="424" y="3"/>
                    <a:pt x="424" y="0"/>
                  </a:cubicBezTo>
                  <a:cubicBezTo>
                    <a:pt x="361" y="33"/>
                    <a:pt x="289" y="52"/>
                    <a:pt x="212" y="52"/>
                  </a:cubicBezTo>
                  <a:cubicBezTo>
                    <a:pt x="136" y="52"/>
                    <a:pt x="63" y="33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67"/>
                    <a:pt x="85" y="306"/>
                    <a:pt x="212" y="382"/>
                  </a:cubicBezTo>
                  <a:cubicBezTo>
                    <a:pt x="339" y="306"/>
                    <a:pt x="424" y="167"/>
                    <a:pt x="424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99"/>
                <a:buFont typeface="Arial"/>
                <a:buNone/>
              </a:pPr>
              <a:r>
                <a:t/>
              </a:r>
              <a:endPara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6" name="Google Shape;726;p38"/>
          <p:cNvSpPr txBox="1"/>
          <p:nvPr>
            <p:ph idx="1" type="body"/>
          </p:nvPr>
        </p:nvSpPr>
        <p:spPr>
          <a:xfrm>
            <a:off x="1259215" y="994544"/>
            <a:ext cx="11099661" cy="1538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600"/>
              <a:buNone/>
            </a:pPr>
            <a:r>
              <a:rPr lang="en-US" sz="6600"/>
              <a:t>Extra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6600"/>
              <a:buNone/>
            </a:pPr>
            <a:r>
              <a:t/>
            </a:r>
            <a:endParaRPr sz="6600"/>
          </a:p>
        </p:txBody>
      </p:sp>
      <p:sp>
        <p:nvSpPr>
          <p:cNvPr id="727" name="Google Shape;727;p38"/>
          <p:cNvSpPr txBox="1"/>
          <p:nvPr/>
        </p:nvSpPr>
        <p:spPr>
          <a:xfrm>
            <a:off x="14874236" y="5651413"/>
            <a:ext cx="1579170" cy="7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TRADE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38"/>
          <p:cNvSpPr txBox="1"/>
          <p:nvPr/>
        </p:nvSpPr>
        <p:spPr>
          <a:xfrm>
            <a:off x="18596857" y="5608321"/>
            <a:ext cx="2605284" cy="6735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PRODUCT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38"/>
          <p:cNvSpPr txBox="1"/>
          <p:nvPr/>
        </p:nvSpPr>
        <p:spPr>
          <a:xfrm>
            <a:off x="16485482" y="9191640"/>
            <a:ext cx="2743600" cy="7222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SERVICE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38"/>
          <p:cNvSpPr txBox="1"/>
          <p:nvPr/>
        </p:nvSpPr>
        <p:spPr>
          <a:xfrm>
            <a:off x="15831444" y="3372561"/>
            <a:ext cx="3911013" cy="930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MARKETPLACE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38"/>
          <p:cNvSpPr txBox="1"/>
          <p:nvPr/>
        </p:nvSpPr>
        <p:spPr>
          <a:xfrm>
            <a:off x="12840153" y="8510063"/>
            <a:ext cx="3152989" cy="930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BOOKERAGE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38"/>
          <p:cNvSpPr txBox="1"/>
          <p:nvPr/>
        </p:nvSpPr>
        <p:spPr>
          <a:xfrm>
            <a:off x="19760849" y="8617241"/>
            <a:ext cx="2788167" cy="930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SUSCRPTION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38"/>
          <p:cNvSpPr txBox="1"/>
          <p:nvPr/>
        </p:nvSpPr>
        <p:spPr>
          <a:xfrm>
            <a:off x="15882447" y="6998526"/>
            <a:ext cx="3911013" cy="930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ECOSYSTEM</a:t>
            </a:r>
            <a:endParaRPr b="1" i="0" sz="2666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34" name="Google Shape;73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2540" y="11467890"/>
            <a:ext cx="2584065" cy="173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9"/>
          <p:cNvSpPr txBox="1"/>
          <p:nvPr/>
        </p:nvSpPr>
        <p:spPr>
          <a:xfrm>
            <a:off x="6500707" y="692814"/>
            <a:ext cx="11376237" cy="1646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7F7F7F"/>
                </a:solidFill>
                <a:latin typeface="Raleway Light"/>
                <a:ea typeface="Raleway Light"/>
                <a:cs typeface="Raleway Light"/>
                <a:sym typeface="Raleway Light"/>
              </a:rPr>
              <a:t>Extra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0" name="Google Shape;74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5205" y="3470365"/>
            <a:ext cx="20627240" cy="6962240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39"/>
          <p:cNvSpPr txBox="1"/>
          <p:nvPr/>
        </p:nvSpPr>
        <p:spPr>
          <a:xfrm>
            <a:off x="2243952" y="11017938"/>
            <a:ext cx="4165043" cy="809933"/>
          </a:xfrm>
          <a:prstGeom prst="rect">
            <a:avLst/>
          </a:prstGeom>
          <a:noFill/>
          <a:ln>
            <a:noFill/>
          </a:ln>
        </p:spPr>
        <p:txBody>
          <a:bodyPr anchorCtr="0" anchor="t" bIns="191950" lIns="0" spcFirstLastPara="1" rIns="0" wrap="square" tIns="1919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rgbClr val="7F7F7F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39"/>
          <p:cNvSpPr txBox="1"/>
          <p:nvPr/>
        </p:nvSpPr>
        <p:spPr>
          <a:xfrm>
            <a:off x="2243952" y="11690921"/>
            <a:ext cx="4165043" cy="94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6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9"/>
              <a:buFont typeface="Arial"/>
              <a:buNone/>
            </a:pPr>
            <a:r>
              <a:rPr b="0" i="0" lang="en-US" sz="2399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39"/>
          <p:cNvSpPr txBox="1"/>
          <p:nvPr/>
        </p:nvSpPr>
        <p:spPr>
          <a:xfrm>
            <a:off x="7512651" y="11017938"/>
            <a:ext cx="4165043" cy="809933"/>
          </a:xfrm>
          <a:prstGeom prst="rect">
            <a:avLst/>
          </a:prstGeom>
          <a:noFill/>
          <a:ln>
            <a:noFill/>
          </a:ln>
        </p:spPr>
        <p:txBody>
          <a:bodyPr anchorCtr="0" anchor="t" bIns="191950" lIns="0" spcFirstLastPara="1" rIns="0" wrap="square" tIns="1919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rgbClr val="7F7F7F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39"/>
          <p:cNvSpPr txBox="1"/>
          <p:nvPr/>
        </p:nvSpPr>
        <p:spPr>
          <a:xfrm>
            <a:off x="7512651" y="11690921"/>
            <a:ext cx="4165043" cy="94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6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9"/>
              <a:buFont typeface="Arial"/>
              <a:buNone/>
            </a:pPr>
            <a:r>
              <a:rPr b="0" i="0" lang="en-US" sz="2399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39"/>
          <p:cNvSpPr txBox="1"/>
          <p:nvPr/>
        </p:nvSpPr>
        <p:spPr>
          <a:xfrm>
            <a:off x="12763993" y="11017938"/>
            <a:ext cx="4165043" cy="809933"/>
          </a:xfrm>
          <a:prstGeom prst="rect">
            <a:avLst/>
          </a:prstGeom>
          <a:noFill/>
          <a:ln>
            <a:noFill/>
          </a:ln>
        </p:spPr>
        <p:txBody>
          <a:bodyPr anchorCtr="0" anchor="t" bIns="191950" lIns="0" spcFirstLastPara="1" rIns="0" wrap="square" tIns="1919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rgbClr val="7F7F7F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39"/>
          <p:cNvSpPr txBox="1"/>
          <p:nvPr/>
        </p:nvSpPr>
        <p:spPr>
          <a:xfrm>
            <a:off x="12763993" y="11690921"/>
            <a:ext cx="4165043" cy="94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6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9"/>
              <a:buFont typeface="Arial"/>
              <a:buNone/>
            </a:pPr>
            <a:r>
              <a:rPr b="0" i="0" lang="en-US" sz="2399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9"/>
          <p:cNvSpPr txBox="1"/>
          <p:nvPr/>
        </p:nvSpPr>
        <p:spPr>
          <a:xfrm>
            <a:off x="18032692" y="11017938"/>
            <a:ext cx="4165043" cy="809933"/>
          </a:xfrm>
          <a:prstGeom prst="rect">
            <a:avLst/>
          </a:prstGeom>
          <a:noFill/>
          <a:ln>
            <a:noFill/>
          </a:ln>
        </p:spPr>
        <p:txBody>
          <a:bodyPr anchorCtr="0" anchor="t" bIns="191950" lIns="0" spcFirstLastPara="1" rIns="0" wrap="square" tIns="1919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rgbClr val="7F7F7F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9"/>
          <p:cNvSpPr txBox="1"/>
          <p:nvPr/>
        </p:nvSpPr>
        <p:spPr>
          <a:xfrm>
            <a:off x="18032692" y="11690921"/>
            <a:ext cx="4165043" cy="94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6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9"/>
              <a:buFont typeface="Arial"/>
              <a:buNone/>
            </a:pPr>
            <a:r>
              <a:rPr b="0" i="0" lang="en-US" sz="2399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9" name="Google Shape;749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2540" y="11467890"/>
            <a:ext cx="2584065" cy="173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40"/>
          <p:cNvSpPr txBox="1"/>
          <p:nvPr/>
        </p:nvSpPr>
        <p:spPr>
          <a:xfrm>
            <a:off x="4981521" y="692814"/>
            <a:ext cx="14414608" cy="1646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rgbClr val="7F7F7F"/>
                </a:solidFill>
                <a:latin typeface="Raleway Light"/>
                <a:ea typeface="Raleway Light"/>
                <a:cs typeface="Raleway Light"/>
                <a:sym typeface="Raleway Light"/>
              </a:rPr>
              <a:t>Extra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40"/>
          <p:cNvSpPr txBox="1"/>
          <p:nvPr/>
        </p:nvSpPr>
        <p:spPr>
          <a:xfrm>
            <a:off x="2243952" y="11017938"/>
            <a:ext cx="4165043" cy="809933"/>
          </a:xfrm>
          <a:prstGeom prst="rect">
            <a:avLst/>
          </a:prstGeom>
          <a:noFill/>
          <a:ln>
            <a:noFill/>
          </a:ln>
        </p:spPr>
        <p:txBody>
          <a:bodyPr anchorCtr="0" anchor="t" bIns="191950" lIns="0" spcFirstLastPara="1" rIns="0" wrap="square" tIns="1919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rgbClr val="7F7F7F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40"/>
          <p:cNvSpPr txBox="1"/>
          <p:nvPr/>
        </p:nvSpPr>
        <p:spPr>
          <a:xfrm>
            <a:off x="2243952" y="11690921"/>
            <a:ext cx="4165043" cy="94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6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9"/>
              <a:buFont typeface="Arial"/>
              <a:buNone/>
            </a:pPr>
            <a:r>
              <a:rPr b="0" i="0" lang="en-US" sz="2399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40"/>
          <p:cNvSpPr txBox="1"/>
          <p:nvPr/>
        </p:nvSpPr>
        <p:spPr>
          <a:xfrm>
            <a:off x="7512651" y="11017938"/>
            <a:ext cx="4165043" cy="809933"/>
          </a:xfrm>
          <a:prstGeom prst="rect">
            <a:avLst/>
          </a:prstGeom>
          <a:noFill/>
          <a:ln>
            <a:noFill/>
          </a:ln>
        </p:spPr>
        <p:txBody>
          <a:bodyPr anchorCtr="0" anchor="t" bIns="191950" lIns="0" spcFirstLastPara="1" rIns="0" wrap="square" tIns="1919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rgbClr val="7F7F7F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40"/>
          <p:cNvSpPr txBox="1"/>
          <p:nvPr/>
        </p:nvSpPr>
        <p:spPr>
          <a:xfrm>
            <a:off x="7512651" y="11690921"/>
            <a:ext cx="4165043" cy="94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6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9"/>
              <a:buFont typeface="Arial"/>
              <a:buNone/>
            </a:pPr>
            <a:r>
              <a:rPr b="0" i="0" lang="en-US" sz="2399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40"/>
          <p:cNvSpPr txBox="1"/>
          <p:nvPr/>
        </p:nvSpPr>
        <p:spPr>
          <a:xfrm>
            <a:off x="12763993" y="11017938"/>
            <a:ext cx="4165043" cy="809933"/>
          </a:xfrm>
          <a:prstGeom prst="rect">
            <a:avLst/>
          </a:prstGeom>
          <a:noFill/>
          <a:ln>
            <a:noFill/>
          </a:ln>
        </p:spPr>
        <p:txBody>
          <a:bodyPr anchorCtr="0" anchor="t" bIns="191950" lIns="0" spcFirstLastPara="1" rIns="0" wrap="square" tIns="1919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rgbClr val="7F7F7F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40"/>
          <p:cNvSpPr txBox="1"/>
          <p:nvPr/>
        </p:nvSpPr>
        <p:spPr>
          <a:xfrm>
            <a:off x="12763993" y="11690921"/>
            <a:ext cx="4165043" cy="94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6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9"/>
              <a:buFont typeface="Arial"/>
              <a:buNone/>
            </a:pPr>
            <a:r>
              <a:rPr b="0" i="0" lang="en-US" sz="2399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40"/>
          <p:cNvSpPr txBox="1"/>
          <p:nvPr/>
        </p:nvSpPr>
        <p:spPr>
          <a:xfrm>
            <a:off x="18032692" y="11017938"/>
            <a:ext cx="4165043" cy="809933"/>
          </a:xfrm>
          <a:prstGeom prst="rect">
            <a:avLst/>
          </a:prstGeom>
          <a:noFill/>
          <a:ln>
            <a:noFill/>
          </a:ln>
        </p:spPr>
        <p:txBody>
          <a:bodyPr anchorCtr="0" anchor="t" bIns="191950" lIns="0" spcFirstLastPara="1" rIns="0" wrap="square" tIns="1919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rgbClr val="7F7F7F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40"/>
          <p:cNvSpPr txBox="1"/>
          <p:nvPr/>
        </p:nvSpPr>
        <p:spPr>
          <a:xfrm>
            <a:off x="18032692" y="11690921"/>
            <a:ext cx="4165043" cy="94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6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9"/>
              <a:buFont typeface="Arial"/>
              <a:buNone/>
            </a:pPr>
            <a:r>
              <a:rPr b="0" i="0" lang="en-US" sz="2399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3" name="Google Shape;76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5475" y="3470365"/>
            <a:ext cx="20627240" cy="681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2540" y="11467890"/>
            <a:ext cx="2584065" cy="173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342" l="0" r="0" t="343"/>
          <a:stretch/>
        </p:blipFill>
        <p:spPr>
          <a:xfrm>
            <a:off x="14116050" y="0"/>
            <a:ext cx="10261600" cy="1371599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139" name="Google Shape;139;p23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23"/>
          <p:cNvSpPr/>
          <p:nvPr/>
        </p:nvSpPr>
        <p:spPr>
          <a:xfrm rot="-10468783">
            <a:off x="3716204" y="6241410"/>
            <a:ext cx="909999" cy="675742"/>
          </a:xfrm>
          <a:custGeom>
            <a:rect b="b" l="l" r="r" t="t"/>
            <a:pathLst>
              <a:path extrusionOk="0" h="329" w="444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4950149" y="6362490"/>
            <a:ext cx="11478382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Welcome Message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3"/>
          <p:cNvSpPr/>
          <p:nvPr/>
        </p:nvSpPr>
        <p:spPr>
          <a:xfrm>
            <a:off x="16428531" y="8218363"/>
            <a:ext cx="909999" cy="675742"/>
          </a:xfrm>
          <a:custGeom>
            <a:rect b="b" l="l" r="r" t="t"/>
            <a:pathLst>
              <a:path extrusionOk="0" h="329" w="444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2540" y="11467890"/>
            <a:ext cx="2584065" cy="173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1"/>
          <p:cNvSpPr txBox="1"/>
          <p:nvPr/>
        </p:nvSpPr>
        <p:spPr>
          <a:xfrm>
            <a:off x="15248007" y="4973787"/>
            <a:ext cx="7881136" cy="809933"/>
          </a:xfrm>
          <a:prstGeom prst="rect">
            <a:avLst/>
          </a:prstGeom>
          <a:noFill/>
          <a:ln>
            <a:noFill/>
          </a:ln>
        </p:spPr>
        <p:txBody>
          <a:bodyPr anchorCtr="0" anchor="t" bIns="191950" lIns="0" spcFirstLastPara="1" rIns="0" wrap="square" tIns="1919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rgbClr val="7F7F7F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41"/>
          <p:cNvSpPr txBox="1"/>
          <p:nvPr/>
        </p:nvSpPr>
        <p:spPr>
          <a:xfrm>
            <a:off x="15248007" y="5783721"/>
            <a:ext cx="7881136" cy="94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56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9"/>
              <a:buFont typeface="Arial"/>
              <a:buNone/>
            </a:pPr>
            <a:r>
              <a:rPr b="0" i="0" lang="en-US" sz="2399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41"/>
          <p:cNvSpPr txBox="1"/>
          <p:nvPr/>
        </p:nvSpPr>
        <p:spPr>
          <a:xfrm>
            <a:off x="15248007" y="6994127"/>
            <a:ext cx="7881136" cy="809933"/>
          </a:xfrm>
          <a:prstGeom prst="rect">
            <a:avLst/>
          </a:prstGeom>
          <a:noFill/>
          <a:ln>
            <a:noFill/>
          </a:ln>
        </p:spPr>
        <p:txBody>
          <a:bodyPr anchorCtr="0" anchor="t" bIns="191950" lIns="0" spcFirstLastPara="1" rIns="0" wrap="square" tIns="1919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rgbClr val="7F7F7F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41"/>
          <p:cNvSpPr txBox="1"/>
          <p:nvPr/>
        </p:nvSpPr>
        <p:spPr>
          <a:xfrm>
            <a:off x="15248007" y="7804062"/>
            <a:ext cx="7881136" cy="94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56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9"/>
              <a:buFont typeface="Arial"/>
              <a:buNone/>
            </a:pPr>
            <a:r>
              <a:rPr b="0" i="0" lang="en-US" sz="2399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41"/>
          <p:cNvSpPr txBox="1"/>
          <p:nvPr/>
        </p:nvSpPr>
        <p:spPr>
          <a:xfrm>
            <a:off x="15248007" y="9137950"/>
            <a:ext cx="7881136" cy="809933"/>
          </a:xfrm>
          <a:prstGeom prst="rect">
            <a:avLst/>
          </a:prstGeom>
          <a:noFill/>
          <a:ln>
            <a:noFill/>
          </a:ln>
        </p:spPr>
        <p:txBody>
          <a:bodyPr anchorCtr="0" anchor="t" bIns="191950" lIns="0" spcFirstLastPara="1" rIns="0" wrap="square" tIns="1919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rgbClr val="7F7F7F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41"/>
          <p:cNvSpPr txBox="1"/>
          <p:nvPr/>
        </p:nvSpPr>
        <p:spPr>
          <a:xfrm>
            <a:off x="15248007" y="9947884"/>
            <a:ext cx="7881136" cy="94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56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9"/>
              <a:buFont typeface="Arial"/>
              <a:buNone/>
            </a:pPr>
            <a:r>
              <a:rPr b="0" i="0" lang="en-US" sz="2399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41"/>
          <p:cNvSpPr txBox="1"/>
          <p:nvPr/>
        </p:nvSpPr>
        <p:spPr>
          <a:xfrm>
            <a:off x="12845137" y="5114421"/>
            <a:ext cx="2156484" cy="1630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950" lIns="0" spcFirstLastPara="1" rIns="0" wrap="square" tIns="1919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0B8E1"/>
              </a:buClr>
              <a:buSzPts val="13330"/>
              <a:buFont typeface="Arial"/>
              <a:buNone/>
            </a:pPr>
            <a:r>
              <a:rPr b="0" i="0" lang="en-US" sz="13330" u="none" cap="none" strike="noStrike">
                <a:solidFill>
                  <a:srgbClr val="A0B8E1"/>
                </a:solidFill>
                <a:latin typeface="Raleway Light"/>
                <a:ea typeface="Raleway Light"/>
                <a:cs typeface="Raleway Light"/>
                <a:sym typeface="Raleway Light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41"/>
          <p:cNvSpPr txBox="1"/>
          <p:nvPr/>
        </p:nvSpPr>
        <p:spPr>
          <a:xfrm>
            <a:off x="12845137" y="7164490"/>
            <a:ext cx="2156484" cy="1630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950" lIns="0" spcFirstLastPara="1" rIns="0" wrap="square" tIns="1919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B081"/>
              </a:buClr>
              <a:buSzPts val="13330"/>
              <a:buFont typeface="Arial"/>
              <a:buNone/>
            </a:pPr>
            <a:r>
              <a:rPr b="0" i="0" lang="en-US" sz="13330" u="none" cap="none" strike="noStrike">
                <a:solidFill>
                  <a:srgbClr val="F4B081"/>
                </a:solidFill>
                <a:latin typeface="Raleway Light"/>
                <a:ea typeface="Raleway Light"/>
                <a:cs typeface="Raleway Light"/>
                <a:sym typeface="Raleway Light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41"/>
          <p:cNvSpPr txBox="1"/>
          <p:nvPr/>
        </p:nvSpPr>
        <p:spPr>
          <a:xfrm>
            <a:off x="12845137" y="9190903"/>
            <a:ext cx="2156484" cy="1630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950" lIns="0" spcFirstLastPara="1" rIns="0" wrap="square" tIns="1919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330"/>
              <a:buFont typeface="Arial"/>
              <a:buNone/>
            </a:pPr>
            <a:r>
              <a:rPr b="0" i="0" lang="en-US" sz="13330" u="none" cap="none" strike="noStrike">
                <a:solidFill>
                  <a:schemeClr val="accent3"/>
                </a:solidFill>
                <a:latin typeface="Raleway Light"/>
                <a:ea typeface="Raleway Light"/>
                <a:cs typeface="Raleway Light"/>
                <a:sym typeface="Raleway Light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41"/>
          <p:cNvSpPr/>
          <p:nvPr>
            <p:ph idx="3" type="pic"/>
          </p:nvPr>
        </p:nvSpPr>
        <p:spPr>
          <a:xfrm>
            <a:off x="2618650" y="5241252"/>
            <a:ext cx="9094738" cy="5744307"/>
          </a:xfrm>
          <a:prstGeom prst="rect">
            <a:avLst/>
          </a:prstGeom>
          <a:noFill/>
          <a:ln>
            <a:noFill/>
          </a:ln>
        </p:spPr>
      </p:sp>
      <p:sp>
        <p:nvSpPr>
          <p:cNvPr id="779" name="Google Shape;779;p41"/>
          <p:cNvSpPr txBox="1"/>
          <p:nvPr>
            <p:ph idx="1" type="body"/>
          </p:nvPr>
        </p:nvSpPr>
        <p:spPr>
          <a:xfrm>
            <a:off x="6657128" y="994544"/>
            <a:ext cx="11099661" cy="1538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600"/>
              <a:buNone/>
            </a:pPr>
            <a:r>
              <a:rPr lang="en-US" sz="6600"/>
              <a:t>Extra</a:t>
            </a:r>
            <a:endParaRPr/>
          </a:p>
        </p:txBody>
      </p:sp>
      <p:pic>
        <p:nvPicPr>
          <p:cNvPr id="780" name="Google Shape;78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2540" y="11467890"/>
            <a:ext cx="2584065" cy="173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2"/>
          <p:cNvSpPr txBox="1"/>
          <p:nvPr/>
        </p:nvSpPr>
        <p:spPr>
          <a:xfrm>
            <a:off x="3651380" y="3843228"/>
            <a:ext cx="7881136" cy="809933"/>
          </a:xfrm>
          <a:prstGeom prst="rect">
            <a:avLst/>
          </a:prstGeom>
          <a:noFill/>
          <a:ln>
            <a:noFill/>
          </a:ln>
        </p:spPr>
        <p:txBody>
          <a:bodyPr anchorCtr="0" anchor="t" bIns="191950" lIns="0" spcFirstLastPara="1" rIns="0" wrap="square" tIns="1919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rgbClr val="7F7F7F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42"/>
          <p:cNvSpPr txBox="1"/>
          <p:nvPr/>
        </p:nvSpPr>
        <p:spPr>
          <a:xfrm>
            <a:off x="3651380" y="4653162"/>
            <a:ext cx="7881136" cy="94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56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9"/>
              <a:buFont typeface="Arial"/>
              <a:buNone/>
            </a:pPr>
            <a:r>
              <a:rPr b="0" i="0" lang="en-US" sz="2399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42"/>
          <p:cNvSpPr txBox="1"/>
          <p:nvPr/>
        </p:nvSpPr>
        <p:spPr>
          <a:xfrm>
            <a:off x="3651380" y="5863568"/>
            <a:ext cx="7881136" cy="809933"/>
          </a:xfrm>
          <a:prstGeom prst="rect">
            <a:avLst/>
          </a:prstGeom>
          <a:noFill/>
          <a:ln>
            <a:noFill/>
          </a:ln>
        </p:spPr>
        <p:txBody>
          <a:bodyPr anchorCtr="0" anchor="t" bIns="191950" lIns="0" spcFirstLastPara="1" rIns="0" wrap="square" tIns="1919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rgbClr val="7F7F7F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42"/>
          <p:cNvSpPr txBox="1"/>
          <p:nvPr/>
        </p:nvSpPr>
        <p:spPr>
          <a:xfrm>
            <a:off x="3651380" y="6673503"/>
            <a:ext cx="7881136" cy="94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56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9"/>
              <a:buFont typeface="Arial"/>
              <a:buNone/>
            </a:pPr>
            <a:r>
              <a:rPr b="0" i="0" lang="en-US" sz="2399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42"/>
          <p:cNvSpPr txBox="1"/>
          <p:nvPr/>
        </p:nvSpPr>
        <p:spPr>
          <a:xfrm>
            <a:off x="3651380" y="8022774"/>
            <a:ext cx="7881136" cy="809933"/>
          </a:xfrm>
          <a:prstGeom prst="rect">
            <a:avLst/>
          </a:prstGeom>
          <a:noFill/>
          <a:ln>
            <a:noFill/>
          </a:ln>
        </p:spPr>
        <p:txBody>
          <a:bodyPr anchorCtr="0" anchor="t" bIns="191950" lIns="0" spcFirstLastPara="1" rIns="0" wrap="square" tIns="1919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rgbClr val="7F7F7F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42"/>
          <p:cNvSpPr txBox="1"/>
          <p:nvPr/>
        </p:nvSpPr>
        <p:spPr>
          <a:xfrm>
            <a:off x="3651380" y="8817326"/>
            <a:ext cx="7881136" cy="94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56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9"/>
              <a:buFont typeface="Arial"/>
              <a:buNone/>
            </a:pPr>
            <a:r>
              <a:rPr b="0" i="0" lang="en-US" sz="2399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42"/>
          <p:cNvSpPr txBox="1"/>
          <p:nvPr/>
        </p:nvSpPr>
        <p:spPr>
          <a:xfrm>
            <a:off x="1248509" y="3983862"/>
            <a:ext cx="2156484" cy="1630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950" lIns="0" spcFirstLastPara="1" rIns="0" wrap="square" tIns="1919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0B8E1"/>
              </a:buClr>
              <a:buSzPts val="13330"/>
              <a:buFont typeface="Arial"/>
              <a:buNone/>
            </a:pPr>
            <a:r>
              <a:rPr b="0" i="0" lang="en-US" sz="13330" u="none" cap="none" strike="noStrike">
                <a:solidFill>
                  <a:srgbClr val="A0B8E1"/>
                </a:solidFill>
                <a:latin typeface="Raleway Light"/>
                <a:ea typeface="Raleway Light"/>
                <a:cs typeface="Raleway Light"/>
                <a:sym typeface="Raleway Light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42"/>
          <p:cNvSpPr txBox="1"/>
          <p:nvPr/>
        </p:nvSpPr>
        <p:spPr>
          <a:xfrm>
            <a:off x="1248509" y="6033931"/>
            <a:ext cx="2156484" cy="1630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950" lIns="0" spcFirstLastPara="1" rIns="0" wrap="square" tIns="1919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B081"/>
              </a:buClr>
              <a:buSzPts val="13330"/>
              <a:buFont typeface="Arial"/>
              <a:buNone/>
            </a:pPr>
            <a:r>
              <a:rPr b="0" i="0" lang="en-US" sz="13330" u="none" cap="none" strike="noStrike">
                <a:solidFill>
                  <a:srgbClr val="F4B081"/>
                </a:solidFill>
                <a:latin typeface="Raleway Light"/>
                <a:ea typeface="Raleway Light"/>
                <a:cs typeface="Raleway Light"/>
                <a:sym typeface="Raleway Light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42"/>
          <p:cNvSpPr txBox="1"/>
          <p:nvPr/>
        </p:nvSpPr>
        <p:spPr>
          <a:xfrm>
            <a:off x="1248509" y="8060344"/>
            <a:ext cx="2156484" cy="1630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950" lIns="0" spcFirstLastPara="1" rIns="0" wrap="square" tIns="1919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330"/>
              <a:buFont typeface="Arial"/>
              <a:buNone/>
            </a:pPr>
            <a:r>
              <a:rPr b="0" i="0" lang="en-US" sz="13330" u="none" cap="none" strike="noStrike">
                <a:solidFill>
                  <a:schemeClr val="accent3"/>
                </a:solidFill>
                <a:latin typeface="Raleway Light"/>
                <a:ea typeface="Raleway Light"/>
                <a:cs typeface="Raleway Light"/>
                <a:sym typeface="Raleway Light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42"/>
          <p:cNvSpPr txBox="1"/>
          <p:nvPr/>
        </p:nvSpPr>
        <p:spPr>
          <a:xfrm>
            <a:off x="3651380" y="10166597"/>
            <a:ext cx="7881136" cy="809933"/>
          </a:xfrm>
          <a:prstGeom prst="rect">
            <a:avLst/>
          </a:prstGeom>
          <a:noFill/>
          <a:ln>
            <a:noFill/>
          </a:ln>
        </p:spPr>
        <p:txBody>
          <a:bodyPr anchorCtr="0" anchor="t" bIns="191950" lIns="0" spcFirstLastPara="1" rIns="0" wrap="square" tIns="1919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rgbClr val="7F7F7F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42"/>
          <p:cNvSpPr txBox="1"/>
          <p:nvPr/>
        </p:nvSpPr>
        <p:spPr>
          <a:xfrm>
            <a:off x="3651380" y="10976531"/>
            <a:ext cx="7881136" cy="94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56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9"/>
              <a:buFont typeface="Arial"/>
              <a:buNone/>
            </a:pPr>
            <a:r>
              <a:rPr b="0" i="0" lang="en-US" sz="2399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42"/>
          <p:cNvSpPr txBox="1"/>
          <p:nvPr/>
        </p:nvSpPr>
        <p:spPr>
          <a:xfrm>
            <a:off x="1248509" y="10219550"/>
            <a:ext cx="2156484" cy="1630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950" lIns="0" spcFirstLastPara="1" rIns="0" wrap="square" tIns="1919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330"/>
              <a:buFont typeface="Arial"/>
              <a:buNone/>
            </a:pPr>
            <a:r>
              <a:rPr b="0" i="0" lang="en-US" sz="13330" u="none" cap="none" strike="noStrike">
                <a:solidFill>
                  <a:schemeClr val="accent5"/>
                </a:solidFill>
                <a:latin typeface="Raleway Light"/>
                <a:ea typeface="Raleway Light"/>
                <a:cs typeface="Raleway Light"/>
                <a:sym typeface="Raleway Light"/>
              </a:rPr>
              <a:t>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42"/>
          <p:cNvSpPr/>
          <p:nvPr>
            <p:ph idx="3" type="pic"/>
          </p:nvPr>
        </p:nvSpPr>
        <p:spPr>
          <a:xfrm>
            <a:off x="14252485" y="2154673"/>
            <a:ext cx="7148090" cy="9492408"/>
          </a:xfrm>
          <a:prstGeom prst="rect">
            <a:avLst/>
          </a:prstGeom>
          <a:noFill/>
          <a:ln>
            <a:noFill/>
          </a:ln>
        </p:spPr>
      </p:sp>
      <p:sp>
        <p:nvSpPr>
          <p:cNvPr id="798" name="Google Shape;798;p42"/>
          <p:cNvSpPr txBox="1"/>
          <p:nvPr>
            <p:ph idx="1" type="body"/>
          </p:nvPr>
        </p:nvSpPr>
        <p:spPr>
          <a:xfrm>
            <a:off x="1792839" y="1385398"/>
            <a:ext cx="11099661" cy="1538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600"/>
              <a:buNone/>
            </a:pPr>
            <a:r>
              <a:rPr lang="en-US" sz="6600"/>
              <a:t>Extra</a:t>
            </a:r>
            <a:endParaRPr/>
          </a:p>
        </p:txBody>
      </p:sp>
      <p:pic>
        <p:nvPicPr>
          <p:cNvPr id="799" name="Google Shape;79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2540" y="11467890"/>
            <a:ext cx="2584065" cy="173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/>
        </p:nvSpPr>
        <p:spPr>
          <a:xfrm>
            <a:off x="1521560" y="3763505"/>
            <a:ext cx="10392316" cy="224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Abstract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97939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97939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12898825" y="3763505"/>
            <a:ext cx="10420690" cy="10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9793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2540" y="11467890"/>
            <a:ext cx="2584065" cy="173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/>
        </p:nvSpPr>
        <p:spPr>
          <a:xfrm>
            <a:off x="9426911" y="1329695"/>
            <a:ext cx="55238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Project 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/>
        </p:nvSpPr>
        <p:spPr>
          <a:xfrm>
            <a:off x="5040652" y="1514345"/>
            <a:ext cx="14296343" cy="1646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7F7F7F"/>
                </a:solidFill>
                <a:latin typeface="Raleway Light"/>
                <a:ea typeface="Raleway Light"/>
                <a:cs typeface="Raleway Light"/>
                <a:sym typeface="Raleway Light"/>
              </a:rPr>
              <a:t>Literature Review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2540" y="11467890"/>
            <a:ext cx="2584065" cy="173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26"/>
          <p:cNvGrpSpPr/>
          <p:nvPr/>
        </p:nvGrpSpPr>
        <p:grpSpPr>
          <a:xfrm>
            <a:off x="12881179" y="3124632"/>
            <a:ext cx="9024825" cy="9025973"/>
            <a:chOff x="6953133" y="2033856"/>
            <a:chExt cx="10863125" cy="10864508"/>
          </a:xfrm>
        </p:grpSpPr>
        <p:sp>
          <p:nvSpPr>
            <p:cNvPr id="166" name="Google Shape;166;p26"/>
            <p:cNvSpPr/>
            <p:nvPr/>
          </p:nvSpPr>
          <p:spPr>
            <a:xfrm rot="-2202532">
              <a:off x="9000026" y="2948401"/>
              <a:ext cx="4612900" cy="4680728"/>
            </a:xfrm>
            <a:custGeom>
              <a:rect b="b" l="l" r="r" t="t"/>
              <a:pathLst>
                <a:path extrusionOk="0" h="10844" w="10688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7" name="Google Shape;167;p26"/>
            <p:cNvSpPr/>
            <p:nvPr/>
          </p:nvSpPr>
          <p:spPr>
            <a:xfrm rot="3202081">
              <a:off x="12255036" y="4039640"/>
              <a:ext cx="4614101" cy="4679509"/>
            </a:xfrm>
            <a:custGeom>
              <a:rect b="b" l="l" r="r" t="t"/>
              <a:pathLst>
                <a:path extrusionOk="0" h="10844" w="10688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8" name="Google Shape;168;p26"/>
            <p:cNvSpPr/>
            <p:nvPr/>
          </p:nvSpPr>
          <p:spPr>
            <a:xfrm rot="8579122">
              <a:off x="11157827" y="7300735"/>
              <a:ext cx="4612900" cy="4680728"/>
            </a:xfrm>
            <a:custGeom>
              <a:rect b="b" l="l" r="r" t="t"/>
              <a:pathLst>
                <a:path extrusionOk="0" h="10844" w="10688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9" name="Google Shape;169;p26"/>
            <p:cNvSpPr/>
            <p:nvPr/>
          </p:nvSpPr>
          <p:spPr>
            <a:xfrm rot="-7621736">
              <a:off x="7903330" y="6233611"/>
              <a:ext cx="4614101" cy="4679509"/>
            </a:xfrm>
            <a:custGeom>
              <a:rect b="b" l="l" r="r" t="t"/>
              <a:pathLst>
                <a:path extrusionOk="0" h="10844" w="10688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0" name="Google Shape;170;p26"/>
            <p:cNvSpPr txBox="1"/>
            <p:nvPr/>
          </p:nvSpPr>
          <p:spPr>
            <a:xfrm>
              <a:off x="9841414" y="3516812"/>
              <a:ext cx="2916614" cy="29636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50" lIns="243725" spcFirstLastPara="1" rIns="243725" wrap="square" tIns="1218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400"/>
                <a:buFont typeface="Arial"/>
                <a:buNone/>
              </a:pPr>
              <a:r>
                <a:rPr b="1" i="0" lang="en-US" sz="14400" u="none" cap="none" strike="noStrike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S</a:t>
              </a:r>
              <a:endParaRPr b="1" i="0" sz="144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171" name="Google Shape;171;p26"/>
            <p:cNvSpPr txBox="1"/>
            <p:nvPr/>
          </p:nvSpPr>
          <p:spPr>
            <a:xfrm>
              <a:off x="13251875" y="4810899"/>
              <a:ext cx="2916614" cy="29636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50" lIns="243725" spcFirstLastPara="1" rIns="243725" wrap="square" tIns="1218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400"/>
                <a:buFont typeface="Arial"/>
                <a:buNone/>
              </a:pPr>
              <a:r>
                <a:rPr b="1" i="0" lang="en-US" sz="14400" u="none" cap="none" strike="noStrike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W</a:t>
              </a:r>
              <a:endParaRPr b="1" i="0" sz="144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172" name="Google Shape;172;p26"/>
            <p:cNvSpPr txBox="1"/>
            <p:nvPr/>
          </p:nvSpPr>
          <p:spPr>
            <a:xfrm>
              <a:off x="11964099" y="8359756"/>
              <a:ext cx="2916614" cy="29636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50" lIns="243725" spcFirstLastPara="1" rIns="243725" wrap="square" tIns="1218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400"/>
                <a:buFont typeface="Arial"/>
                <a:buNone/>
              </a:pPr>
              <a:r>
                <a:rPr b="1" i="0" lang="en-US" sz="14400" u="none" cap="none" strike="noStrike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a</a:t>
              </a:r>
              <a:endParaRPr b="1" i="0" sz="144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173" name="Google Shape;173;p26"/>
            <p:cNvSpPr txBox="1"/>
            <p:nvPr/>
          </p:nvSpPr>
          <p:spPr>
            <a:xfrm>
              <a:off x="8613884" y="7071280"/>
              <a:ext cx="2916614" cy="29636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50" lIns="243725" spcFirstLastPara="1" rIns="243725" wrap="square" tIns="1218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400"/>
                <a:buFont typeface="Arial"/>
                <a:buNone/>
              </a:pPr>
              <a:r>
                <a:rPr b="1" i="0" lang="en-US" sz="14400" u="none" cap="none" strike="noStrike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P</a:t>
              </a:r>
              <a:endParaRPr b="1" i="0" sz="144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sp>
        <p:nvSpPr>
          <p:cNvPr id="174" name="Google Shape;174;p26"/>
          <p:cNvSpPr txBox="1"/>
          <p:nvPr/>
        </p:nvSpPr>
        <p:spPr>
          <a:xfrm>
            <a:off x="3554140" y="3943430"/>
            <a:ext cx="8450522" cy="544728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219400" spcFirstLastPara="1" rIns="219400" wrap="square" tIns="109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3554142" y="6098989"/>
            <a:ext cx="8450520" cy="544728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219400" spcFirstLastPara="1" rIns="219400" wrap="square" tIns="109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6"/>
          <p:cNvSpPr txBox="1"/>
          <p:nvPr/>
        </p:nvSpPr>
        <p:spPr>
          <a:xfrm>
            <a:off x="3596275" y="8403245"/>
            <a:ext cx="8291655" cy="544728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219400" spcFirstLastPara="1" rIns="219400" wrap="square" tIns="109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6"/>
          <p:cNvSpPr txBox="1"/>
          <p:nvPr/>
        </p:nvSpPr>
        <p:spPr>
          <a:xfrm>
            <a:off x="3658823" y="10619725"/>
            <a:ext cx="8366571" cy="544728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219400" spcFirstLastPara="1" rIns="219400" wrap="square" tIns="109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6"/>
          <p:cNvSpPr/>
          <p:nvPr/>
        </p:nvSpPr>
        <p:spPr>
          <a:xfrm>
            <a:off x="3637166" y="3295299"/>
            <a:ext cx="1174093" cy="714005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219400" spcFirstLastPara="1" rIns="219400" wrap="square" tIns="109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6"/>
          <p:cNvSpPr/>
          <p:nvPr/>
        </p:nvSpPr>
        <p:spPr>
          <a:xfrm>
            <a:off x="2866402" y="5393896"/>
            <a:ext cx="770764" cy="770966"/>
          </a:xfrm>
          <a:custGeom>
            <a:rect b="b" l="l" r="r" t="t"/>
            <a:pathLst>
              <a:path extrusionOk="0" h="6844" w="6844">
                <a:moveTo>
                  <a:pt x="3437" y="1719"/>
                </a:moveTo>
                <a:lnTo>
                  <a:pt x="3437" y="1719"/>
                </a:lnTo>
                <a:cubicBezTo>
                  <a:pt x="3749" y="1719"/>
                  <a:pt x="3999" y="2000"/>
                  <a:pt x="3999" y="2313"/>
                </a:cubicBezTo>
                <a:cubicBezTo>
                  <a:pt x="3999" y="2625"/>
                  <a:pt x="3749" y="2875"/>
                  <a:pt x="3437" y="2875"/>
                </a:cubicBezTo>
                <a:cubicBezTo>
                  <a:pt x="3125" y="2875"/>
                  <a:pt x="2844" y="2625"/>
                  <a:pt x="2844" y="2313"/>
                </a:cubicBezTo>
                <a:cubicBezTo>
                  <a:pt x="2844" y="2000"/>
                  <a:pt x="3125" y="1719"/>
                  <a:pt x="3437" y="1719"/>
                </a:cubicBezTo>
                <a:close/>
                <a:moveTo>
                  <a:pt x="6843" y="188"/>
                </a:moveTo>
                <a:lnTo>
                  <a:pt x="6843" y="188"/>
                </a:lnTo>
                <a:cubicBezTo>
                  <a:pt x="6437" y="2532"/>
                  <a:pt x="6437" y="2532"/>
                  <a:pt x="6437" y="2532"/>
                </a:cubicBezTo>
                <a:cubicBezTo>
                  <a:pt x="5437" y="2375"/>
                  <a:pt x="5437" y="2375"/>
                  <a:pt x="5437" y="2375"/>
                </a:cubicBezTo>
                <a:cubicBezTo>
                  <a:pt x="5593" y="1282"/>
                  <a:pt x="5593" y="1282"/>
                  <a:pt x="5593" y="1282"/>
                </a:cubicBezTo>
                <a:cubicBezTo>
                  <a:pt x="5468" y="1282"/>
                  <a:pt x="5312" y="1250"/>
                  <a:pt x="5124" y="1250"/>
                </a:cubicBezTo>
                <a:cubicBezTo>
                  <a:pt x="5124" y="2594"/>
                  <a:pt x="5124" y="2594"/>
                  <a:pt x="5124" y="2594"/>
                </a:cubicBezTo>
                <a:cubicBezTo>
                  <a:pt x="5124" y="2625"/>
                  <a:pt x="5124" y="2688"/>
                  <a:pt x="5093" y="2719"/>
                </a:cubicBezTo>
                <a:lnTo>
                  <a:pt x="5093" y="2750"/>
                </a:lnTo>
                <a:cubicBezTo>
                  <a:pt x="4437" y="3749"/>
                  <a:pt x="4437" y="3749"/>
                  <a:pt x="4437" y="3749"/>
                </a:cubicBezTo>
                <a:cubicBezTo>
                  <a:pt x="4249" y="4281"/>
                  <a:pt x="4249" y="4281"/>
                  <a:pt x="4249" y="4281"/>
                </a:cubicBezTo>
                <a:cubicBezTo>
                  <a:pt x="5218" y="4562"/>
                  <a:pt x="5218" y="4562"/>
                  <a:pt x="5218" y="4562"/>
                </a:cubicBezTo>
                <a:cubicBezTo>
                  <a:pt x="5218" y="4562"/>
                  <a:pt x="5218" y="4562"/>
                  <a:pt x="5187" y="4593"/>
                </a:cubicBezTo>
                <a:cubicBezTo>
                  <a:pt x="5218" y="4593"/>
                  <a:pt x="5218" y="4593"/>
                  <a:pt x="5218" y="4593"/>
                </a:cubicBezTo>
                <a:cubicBezTo>
                  <a:pt x="5343" y="4624"/>
                  <a:pt x="5437" y="4749"/>
                  <a:pt x="5406" y="4906"/>
                </a:cubicBezTo>
                <a:cubicBezTo>
                  <a:pt x="5124" y="6624"/>
                  <a:pt x="5124" y="6624"/>
                  <a:pt x="5124" y="6624"/>
                </a:cubicBezTo>
                <a:cubicBezTo>
                  <a:pt x="5093" y="6749"/>
                  <a:pt x="4999" y="6843"/>
                  <a:pt x="4843" y="6843"/>
                </a:cubicBezTo>
                <a:lnTo>
                  <a:pt x="4812" y="6843"/>
                </a:lnTo>
                <a:cubicBezTo>
                  <a:pt x="4656" y="6812"/>
                  <a:pt x="4531" y="6687"/>
                  <a:pt x="4562" y="6531"/>
                </a:cubicBezTo>
                <a:cubicBezTo>
                  <a:pt x="4812" y="5093"/>
                  <a:pt x="4812" y="5093"/>
                  <a:pt x="4812" y="5093"/>
                </a:cubicBezTo>
                <a:cubicBezTo>
                  <a:pt x="3531" y="5124"/>
                  <a:pt x="3531" y="5124"/>
                  <a:pt x="3531" y="5124"/>
                </a:cubicBezTo>
                <a:cubicBezTo>
                  <a:pt x="2594" y="5812"/>
                  <a:pt x="2594" y="5812"/>
                  <a:pt x="2594" y="5812"/>
                </a:cubicBezTo>
                <a:cubicBezTo>
                  <a:pt x="2500" y="5906"/>
                  <a:pt x="2500" y="5906"/>
                  <a:pt x="2500" y="5906"/>
                </a:cubicBezTo>
                <a:cubicBezTo>
                  <a:pt x="2469" y="5937"/>
                  <a:pt x="2469" y="5937"/>
                  <a:pt x="2438" y="5968"/>
                </a:cubicBezTo>
                <a:cubicBezTo>
                  <a:pt x="1000" y="6812"/>
                  <a:pt x="1000" y="6812"/>
                  <a:pt x="1000" y="6812"/>
                </a:cubicBezTo>
                <a:cubicBezTo>
                  <a:pt x="969" y="6843"/>
                  <a:pt x="907" y="6843"/>
                  <a:pt x="875" y="6843"/>
                </a:cubicBezTo>
                <a:cubicBezTo>
                  <a:pt x="782" y="6843"/>
                  <a:pt x="688" y="6812"/>
                  <a:pt x="625" y="6718"/>
                </a:cubicBezTo>
                <a:cubicBezTo>
                  <a:pt x="532" y="6562"/>
                  <a:pt x="594" y="6406"/>
                  <a:pt x="719" y="6312"/>
                </a:cubicBezTo>
                <a:cubicBezTo>
                  <a:pt x="1969" y="5562"/>
                  <a:pt x="1969" y="5562"/>
                  <a:pt x="1969" y="5562"/>
                </a:cubicBezTo>
                <a:cubicBezTo>
                  <a:pt x="2844" y="4562"/>
                  <a:pt x="2844" y="4562"/>
                  <a:pt x="2844" y="4562"/>
                </a:cubicBezTo>
                <a:cubicBezTo>
                  <a:pt x="2563" y="3718"/>
                  <a:pt x="2563" y="3718"/>
                  <a:pt x="2563" y="3718"/>
                </a:cubicBezTo>
                <a:cubicBezTo>
                  <a:pt x="1782" y="2750"/>
                  <a:pt x="1782" y="2750"/>
                  <a:pt x="1782" y="2750"/>
                </a:cubicBezTo>
                <a:lnTo>
                  <a:pt x="1782" y="2750"/>
                </a:lnTo>
                <a:cubicBezTo>
                  <a:pt x="1750" y="2688"/>
                  <a:pt x="1719" y="2657"/>
                  <a:pt x="1719" y="2594"/>
                </a:cubicBezTo>
                <a:cubicBezTo>
                  <a:pt x="1719" y="1250"/>
                  <a:pt x="1719" y="1250"/>
                  <a:pt x="1719" y="1250"/>
                </a:cubicBezTo>
                <a:cubicBezTo>
                  <a:pt x="1532" y="1250"/>
                  <a:pt x="1375" y="1282"/>
                  <a:pt x="1250" y="1313"/>
                </a:cubicBezTo>
                <a:cubicBezTo>
                  <a:pt x="1407" y="2375"/>
                  <a:pt x="1407" y="2375"/>
                  <a:pt x="1407" y="2375"/>
                </a:cubicBezTo>
                <a:cubicBezTo>
                  <a:pt x="407" y="2563"/>
                  <a:pt x="407" y="2563"/>
                  <a:pt x="407" y="2563"/>
                </a:cubicBezTo>
                <a:cubicBezTo>
                  <a:pt x="0" y="188"/>
                  <a:pt x="0" y="188"/>
                  <a:pt x="0" y="188"/>
                </a:cubicBezTo>
                <a:cubicBezTo>
                  <a:pt x="1032" y="32"/>
                  <a:pt x="1032" y="32"/>
                  <a:pt x="1032" y="32"/>
                </a:cubicBezTo>
                <a:cubicBezTo>
                  <a:pt x="1188" y="1032"/>
                  <a:pt x="1188" y="1032"/>
                  <a:pt x="1188" y="1032"/>
                </a:cubicBezTo>
                <a:cubicBezTo>
                  <a:pt x="1375" y="1000"/>
                  <a:pt x="1594" y="969"/>
                  <a:pt x="1813" y="938"/>
                </a:cubicBezTo>
                <a:cubicBezTo>
                  <a:pt x="1875" y="907"/>
                  <a:pt x="1938" y="875"/>
                  <a:pt x="2000" y="875"/>
                </a:cubicBezTo>
                <a:cubicBezTo>
                  <a:pt x="2063" y="875"/>
                  <a:pt x="2094" y="907"/>
                  <a:pt x="2157" y="907"/>
                </a:cubicBezTo>
                <a:cubicBezTo>
                  <a:pt x="2532" y="907"/>
                  <a:pt x="2938" y="875"/>
                  <a:pt x="3437" y="875"/>
                </a:cubicBezTo>
                <a:cubicBezTo>
                  <a:pt x="3906" y="875"/>
                  <a:pt x="4343" y="907"/>
                  <a:pt x="4718" y="907"/>
                </a:cubicBezTo>
                <a:cubicBezTo>
                  <a:pt x="4749" y="907"/>
                  <a:pt x="4781" y="875"/>
                  <a:pt x="4843" y="875"/>
                </a:cubicBezTo>
                <a:cubicBezTo>
                  <a:pt x="4906" y="875"/>
                  <a:pt x="4968" y="907"/>
                  <a:pt x="5031" y="938"/>
                </a:cubicBezTo>
                <a:cubicBezTo>
                  <a:pt x="5281" y="969"/>
                  <a:pt x="5468" y="1000"/>
                  <a:pt x="5656" y="1000"/>
                </a:cubicBezTo>
                <a:cubicBezTo>
                  <a:pt x="5812" y="0"/>
                  <a:pt x="5812" y="0"/>
                  <a:pt x="5812" y="0"/>
                </a:cubicBezTo>
                <a:lnTo>
                  <a:pt x="6843" y="188"/>
                </a:lnTo>
                <a:close/>
                <a:moveTo>
                  <a:pt x="4562" y="1188"/>
                </a:moveTo>
                <a:lnTo>
                  <a:pt x="4562" y="1188"/>
                </a:lnTo>
                <a:cubicBezTo>
                  <a:pt x="4218" y="1188"/>
                  <a:pt x="3843" y="1157"/>
                  <a:pt x="3437" y="1157"/>
                </a:cubicBezTo>
                <a:cubicBezTo>
                  <a:pt x="3000" y="1157"/>
                  <a:pt x="2625" y="1188"/>
                  <a:pt x="2282" y="1188"/>
                </a:cubicBezTo>
                <a:cubicBezTo>
                  <a:pt x="2282" y="2469"/>
                  <a:pt x="2282" y="2469"/>
                  <a:pt x="2282" y="2469"/>
                </a:cubicBezTo>
                <a:cubicBezTo>
                  <a:pt x="3157" y="3157"/>
                  <a:pt x="3157" y="3157"/>
                  <a:pt x="3157" y="3157"/>
                </a:cubicBezTo>
                <a:cubicBezTo>
                  <a:pt x="3718" y="3157"/>
                  <a:pt x="3718" y="3157"/>
                  <a:pt x="3718" y="3157"/>
                </a:cubicBezTo>
                <a:cubicBezTo>
                  <a:pt x="4562" y="2469"/>
                  <a:pt x="4562" y="2469"/>
                  <a:pt x="4562" y="2469"/>
                </a:cubicBezTo>
                <a:lnTo>
                  <a:pt x="4562" y="1188"/>
                </a:lnTo>
                <a:close/>
                <a:moveTo>
                  <a:pt x="4562" y="1188"/>
                </a:moveTo>
                <a:lnTo>
                  <a:pt x="4562" y="1188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6"/>
          <p:cNvSpPr/>
          <p:nvPr/>
        </p:nvSpPr>
        <p:spPr>
          <a:xfrm>
            <a:off x="3637174" y="5450857"/>
            <a:ext cx="1174093" cy="714005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219400" spcFirstLastPara="1" rIns="219400" wrap="square" tIns="109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6"/>
          <p:cNvSpPr/>
          <p:nvPr/>
        </p:nvSpPr>
        <p:spPr>
          <a:xfrm>
            <a:off x="2813979" y="3433671"/>
            <a:ext cx="760990" cy="584278"/>
          </a:xfrm>
          <a:custGeom>
            <a:rect b="b" l="l" r="r" t="t"/>
            <a:pathLst>
              <a:path extrusionOk="0" h="4907" w="6392">
                <a:moveTo>
                  <a:pt x="3034" y="2260"/>
                </a:moveTo>
                <a:lnTo>
                  <a:pt x="3034" y="2260"/>
                </a:lnTo>
                <a:cubicBezTo>
                  <a:pt x="2776" y="2196"/>
                  <a:pt x="2776" y="2196"/>
                  <a:pt x="2776" y="2196"/>
                </a:cubicBezTo>
                <a:cubicBezTo>
                  <a:pt x="2582" y="1937"/>
                  <a:pt x="2582" y="1937"/>
                  <a:pt x="2582" y="1937"/>
                </a:cubicBezTo>
                <a:cubicBezTo>
                  <a:pt x="2454" y="2001"/>
                  <a:pt x="2454" y="2001"/>
                  <a:pt x="2454" y="2001"/>
                </a:cubicBezTo>
                <a:cubicBezTo>
                  <a:pt x="2132" y="1873"/>
                  <a:pt x="1679" y="1937"/>
                  <a:pt x="1421" y="2196"/>
                </a:cubicBezTo>
                <a:cubicBezTo>
                  <a:pt x="388" y="3228"/>
                  <a:pt x="388" y="3228"/>
                  <a:pt x="388" y="3228"/>
                </a:cubicBezTo>
                <a:cubicBezTo>
                  <a:pt x="0" y="3615"/>
                  <a:pt x="0" y="4197"/>
                  <a:pt x="388" y="4583"/>
                </a:cubicBezTo>
                <a:cubicBezTo>
                  <a:pt x="775" y="4906"/>
                  <a:pt x="1357" y="4906"/>
                  <a:pt x="1743" y="4583"/>
                </a:cubicBezTo>
                <a:cubicBezTo>
                  <a:pt x="2712" y="3551"/>
                  <a:pt x="2712" y="3551"/>
                  <a:pt x="2712" y="3551"/>
                </a:cubicBezTo>
                <a:cubicBezTo>
                  <a:pt x="3034" y="3228"/>
                  <a:pt x="3099" y="2776"/>
                  <a:pt x="2906" y="2454"/>
                </a:cubicBezTo>
                <a:lnTo>
                  <a:pt x="3034" y="2260"/>
                </a:lnTo>
                <a:close/>
                <a:moveTo>
                  <a:pt x="2454" y="3228"/>
                </a:moveTo>
                <a:lnTo>
                  <a:pt x="2454" y="3228"/>
                </a:lnTo>
                <a:cubicBezTo>
                  <a:pt x="1421" y="4261"/>
                  <a:pt x="1421" y="4261"/>
                  <a:pt x="1421" y="4261"/>
                </a:cubicBezTo>
                <a:cubicBezTo>
                  <a:pt x="1227" y="4455"/>
                  <a:pt x="905" y="4455"/>
                  <a:pt x="711" y="4261"/>
                </a:cubicBezTo>
                <a:cubicBezTo>
                  <a:pt x="516" y="4067"/>
                  <a:pt x="516" y="3745"/>
                  <a:pt x="711" y="3551"/>
                </a:cubicBezTo>
                <a:cubicBezTo>
                  <a:pt x="1679" y="2518"/>
                  <a:pt x="1679" y="2518"/>
                  <a:pt x="1679" y="2518"/>
                </a:cubicBezTo>
                <a:cubicBezTo>
                  <a:pt x="1807" y="2390"/>
                  <a:pt x="2002" y="2324"/>
                  <a:pt x="2132" y="2390"/>
                </a:cubicBezTo>
                <a:cubicBezTo>
                  <a:pt x="1874" y="2648"/>
                  <a:pt x="1874" y="2648"/>
                  <a:pt x="1874" y="2648"/>
                </a:cubicBezTo>
                <a:cubicBezTo>
                  <a:pt x="1743" y="2776"/>
                  <a:pt x="1743" y="2970"/>
                  <a:pt x="1874" y="3034"/>
                </a:cubicBezTo>
                <a:cubicBezTo>
                  <a:pt x="1938" y="3164"/>
                  <a:pt x="2132" y="3164"/>
                  <a:pt x="2260" y="3034"/>
                </a:cubicBezTo>
                <a:cubicBezTo>
                  <a:pt x="2582" y="2776"/>
                  <a:pt x="2582" y="2776"/>
                  <a:pt x="2582" y="2776"/>
                </a:cubicBezTo>
                <a:cubicBezTo>
                  <a:pt x="2582" y="2906"/>
                  <a:pt x="2582" y="3098"/>
                  <a:pt x="2454" y="3228"/>
                </a:cubicBezTo>
                <a:close/>
                <a:moveTo>
                  <a:pt x="6197" y="710"/>
                </a:moveTo>
                <a:lnTo>
                  <a:pt x="6197" y="710"/>
                </a:lnTo>
                <a:cubicBezTo>
                  <a:pt x="6005" y="258"/>
                  <a:pt x="5489" y="0"/>
                  <a:pt x="4972" y="194"/>
                </a:cubicBezTo>
                <a:cubicBezTo>
                  <a:pt x="3615" y="646"/>
                  <a:pt x="3615" y="646"/>
                  <a:pt x="3615" y="646"/>
                </a:cubicBezTo>
                <a:cubicBezTo>
                  <a:pt x="3229" y="841"/>
                  <a:pt x="3034" y="1163"/>
                  <a:pt x="3034" y="1549"/>
                </a:cubicBezTo>
                <a:cubicBezTo>
                  <a:pt x="2776" y="1679"/>
                  <a:pt x="2776" y="1679"/>
                  <a:pt x="2776" y="1679"/>
                </a:cubicBezTo>
                <a:cubicBezTo>
                  <a:pt x="2840" y="2001"/>
                  <a:pt x="2840" y="2001"/>
                  <a:pt x="2840" y="2001"/>
                </a:cubicBezTo>
                <a:cubicBezTo>
                  <a:pt x="3034" y="2196"/>
                  <a:pt x="3034" y="2196"/>
                  <a:pt x="3034" y="2196"/>
                </a:cubicBezTo>
                <a:cubicBezTo>
                  <a:pt x="3229" y="2132"/>
                  <a:pt x="3229" y="2132"/>
                  <a:pt x="3229" y="2132"/>
                </a:cubicBezTo>
                <a:cubicBezTo>
                  <a:pt x="3487" y="2454"/>
                  <a:pt x="3939" y="2582"/>
                  <a:pt x="4326" y="2454"/>
                </a:cubicBezTo>
                <a:cubicBezTo>
                  <a:pt x="5681" y="1937"/>
                  <a:pt x="5681" y="1937"/>
                  <a:pt x="5681" y="1937"/>
                </a:cubicBezTo>
                <a:cubicBezTo>
                  <a:pt x="6133" y="1743"/>
                  <a:pt x="6391" y="1227"/>
                  <a:pt x="6197" y="710"/>
                </a:cubicBezTo>
                <a:close/>
                <a:moveTo>
                  <a:pt x="5489" y="1549"/>
                </a:moveTo>
                <a:lnTo>
                  <a:pt x="5489" y="1549"/>
                </a:lnTo>
                <a:cubicBezTo>
                  <a:pt x="4131" y="2065"/>
                  <a:pt x="4131" y="2065"/>
                  <a:pt x="4131" y="2065"/>
                </a:cubicBezTo>
                <a:cubicBezTo>
                  <a:pt x="4003" y="2132"/>
                  <a:pt x="3809" y="2065"/>
                  <a:pt x="3681" y="1937"/>
                </a:cubicBezTo>
                <a:cubicBezTo>
                  <a:pt x="3939" y="1873"/>
                  <a:pt x="3939" y="1873"/>
                  <a:pt x="3939" y="1873"/>
                </a:cubicBezTo>
                <a:cubicBezTo>
                  <a:pt x="4067" y="1807"/>
                  <a:pt x="4131" y="1679"/>
                  <a:pt x="4067" y="1485"/>
                </a:cubicBezTo>
                <a:cubicBezTo>
                  <a:pt x="4003" y="1357"/>
                  <a:pt x="3873" y="1291"/>
                  <a:pt x="3681" y="1291"/>
                </a:cubicBezTo>
                <a:cubicBezTo>
                  <a:pt x="3487" y="1421"/>
                  <a:pt x="3487" y="1421"/>
                  <a:pt x="3487" y="1421"/>
                </a:cubicBezTo>
                <a:cubicBezTo>
                  <a:pt x="3551" y="1227"/>
                  <a:pt x="3615" y="1163"/>
                  <a:pt x="3809" y="1099"/>
                </a:cubicBezTo>
                <a:cubicBezTo>
                  <a:pt x="5164" y="582"/>
                  <a:pt x="5164" y="582"/>
                  <a:pt x="5164" y="582"/>
                </a:cubicBezTo>
                <a:cubicBezTo>
                  <a:pt x="5422" y="452"/>
                  <a:pt x="5681" y="646"/>
                  <a:pt x="5811" y="905"/>
                </a:cubicBezTo>
                <a:cubicBezTo>
                  <a:pt x="5875" y="1163"/>
                  <a:pt x="5747" y="1421"/>
                  <a:pt x="5489" y="1549"/>
                </a:cubicBezTo>
                <a:close/>
                <a:moveTo>
                  <a:pt x="3165" y="2260"/>
                </a:moveTo>
                <a:lnTo>
                  <a:pt x="3165" y="2260"/>
                </a:lnTo>
                <a:cubicBezTo>
                  <a:pt x="3551" y="2518"/>
                  <a:pt x="3551" y="2518"/>
                  <a:pt x="3551" y="2518"/>
                </a:cubicBezTo>
                <a:cubicBezTo>
                  <a:pt x="3423" y="3098"/>
                  <a:pt x="3423" y="3098"/>
                  <a:pt x="3423" y="3098"/>
                </a:cubicBezTo>
                <a:cubicBezTo>
                  <a:pt x="3293" y="3098"/>
                  <a:pt x="3293" y="3098"/>
                  <a:pt x="3293" y="3098"/>
                </a:cubicBezTo>
                <a:cubicBezTo>
                  <a:pt x="3423" y="2582"/>
                  <a:pt x="3423" y="2582"/>
                  <a:pt x="3423" y="2582"/>
                </a:cubicBezTo>
                <a:cubicBezTo>
                  <a:pt x="3034" y="2324"/>
                  <a:pt x="3034" y="2324"/>
                  <a:pt x="3034" y="2324"/>
                </a:cubicBezTo>
                <a:lnTo>
                  <a:pt x="3165" y="2260"/>
                </a:lnTo>
                <a:close/>
                <a:moveTo>
                  <a:pt x="2196" y="1615"/>
                </a:moveTo>
                <a:lnTo>
                  <a:pt x="2196" y="1615"/>
                </a:lnTo>
                <a:cubicBezTo>
                  <a:pt x="1938" y="1163"/>
                  <a:pt x="1938" y="1163"/>
                  <a:pt x="1938" y="1163"/>
                </a:cubicBezTo>
                <a:cubicBezTo>
                  <a:pt x="2066" y="1163"/>
                  <a:pt x="2066" y="1163"/>
                  <a:pt x="2066" y="1163"/>
                </a:cubicBezTo>
                <a:cubicBezTo>
                  <a:pt x="2260" y="1549"/>
                  <a:pt x="2260" y="1549"/>
                  <a:pt x="2260" y="1549"/>
                </a:cubicBezTo>
                <a:cubicBezTo>
                  <a:pt x="2518" y="1549"/>
                  <a:pt x="2518" y="1549"/>
                  <a:pt x="2518" y="1549"/>
                </a:cubicBezTo>
                <a:cubicBezTo>
                  <a:pt x="2648" y="1807"/>
                  <a:pt x="2648" y="1807"/>
                  <a:pt x="2648" y="1807"/>
                </a:cubicBezTo>
                <a:cubicBezTo>
                  <a:pt x="2582" y="1873"/>
                  <a:pt x="2582" y="1873"/>
                  <a:pt x="2582" y="1873"/>
                </a:cubicBezTo>
                <a:cubicBezTo>
                  <a:pt x="2454" y="1679"/>
                  <a:pt x="2454" y="1679"/>
                  <a:pt x="2454" y="1679"/>
                </a:cubicBezTo>
                <a:lnTo>
                  <a:pt x="2196" y="1615"/>
                </a:lnTo>
                <a:close/>
                <a:moveTo>
                  <a:pt x="2196" y="1615"/>
                </a:moveTo>
                <a:lnTo>
                  <a:pt x="2196" y="1615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6"/>
          <p:cNvSpPr/>
          <p:nvPr/>
        </p:nvSpPr>
        <p:spPr>
          <a:xfrm>
            <a:off x="3679307" y="7755114"/>
            <a:ext cx="1174093" cy="714005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219400" spcFirstLastPara="1" rIns="219400" wrap="square" tIns="109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6"/>
          <p:cNvSpPr/>
          <p:nvPr/>
        </p:nvSpPr>
        <p:spPr>
          <a:xfrm>
            <a:off x="2930323" y="7889744"/>
            <a:ext cx="642922" cy="643090"/>
          </a:xfrm>
          <a:custGeom>
            <a:rect b="b" l="l" r="r" t="t"/>
            <a:pathLst>
              <a:path extrusionOk="0" h="5031" w="5031">
                <a:moveTo>
                  <a:pt x="4905" y="0"/>
                </a:moveTo>
                <a:lnTo>
                  <a:pt x="4905" y="0"/>
                </a:lnTo>
                <a:cubicBezTo>
                  <a:pt x="125" y="0"/>
                  <a:pt x="125" y="0"/>
                  <a:pt x="125" y="0"/>
                </a:cubicBezTo>
                <a:cubicBezTo>
                  <a:pt x="62" y="0"/>
                  <a:pt x="0" y="62"/>
                  <a:pt x="0" y="125"/>
                </a:cubicBezTo>
                <a:cubicBezTo>
                  <a:pt x="0" y="4905"/>
                  <a:pt x="0" y="4905"/>
                  <a:pt x="0" y="4905"/>
                </a:cubicBezTo>
                <a:cubicBezTo>
                  <a:pt x="0" y="4968"/>
                  <a:pt x="62" y="5030"/>
                  <a:pt x="125" y="5030"/>
                </a:cubicBezTo>
                <a:cubicBezTo>
                  <a:pt x="4905" y="5030"/>
                  <a:pt x="4905" y="5030"/>
                  <a:pt x="4905" y="5030"/>
                </a:cubicBezTo>
                <a:cubicBezTo>
                  <a:pt x="4968" y="5030"/>
                  <a:pt x="5030" y="4968"/>
                  <a:pt x="5030" y="4905"/>
                </a:cubicBezTo>
                <a:cubicBezTo>
                  <a:pt x="5030" y="125"/>
                  <a:pt x="5030" y="125"/>
                  <a:pt x="5030" y="125"/>
                </a:cubicBezTo>
                <a:cubicBezTo>
                  <a:pt x="5030" y="62"/>
                  <a:pt x="4968" y="0"/>
                  <a:pt x="4905" y="0"/>
                </a:cubicBezTo>
                <a:close/>
                <a:moveTo>
                  <a:pt x="3687" y="2624"/>
                </a:moveTo>
                <a:lnTo>
                  <a:pt x="3687" y="2624"/>
                </a:lnTo>
                <a:cubicBezTo>
                  <a:pt x="3687" y="2655"/>
                  <a:pt x="3655" y="2687"/>
                  <a:pt x="3624" y="2687"/>
                </a:cubicBezTo>
                <a:cubicBezTo>
                  <a:pt x="3593" y="2687"/>
                  <a:pt x="3562" y="2687"/>
                  <a:pt x="3562" y="2687"/>
                </a:cubicBezTo>
                <a:cubicBezTo>
                  <a:pt x="3187" y="2313"/>
                  <a:pt x="3187" y="2313"/>
                  <a:pt x="3187" y="2313"/>
                </a:cubicBezTo>
                <a:cubicBezTo>
                  <a:pt x="1688" y="3812"/>
                  <a:pt x="1688" y="3812"/>
                  <a:pt x="1688" y="3812"/>
                </a:cubicBezTo>
                <a:cubicBezTo>
                  <a:pt x="1656" y="3812"/>
                  <a:pt x="1625" y="3843"/>
                  <a:pt x="1625" y="3843"/>
                </a:cubicBezTo>
                <a:cubicBezTo>
                  <a:pt x="1594" y="3843"/>
                  <a:pt x="1594" y="3812"/>
                  <a:pt x="1563" y="3812"/>
                </a:cubicBezTo>
                <a:cubicBezTo>
                  <a:pt x="1219" y="3468"/>
                  <a:pt x="1219" y="3468"/>
                  <a:pt x="1219" y="3468"/>
                </a:cubicBezTo>
                <a:cubicBezTo>
                  <a:pt x="1219" y="3437"/>
                  <a:pt x="1188" y="3437"/>
                  <a:pt x="1188" y="3405"/>
                </a:cubicBezTo>
                <a:cubicBezTo>
                  <a:pt x="1188" y="3374"/>
                  <a:pt x="1219" y="3374"/>
                  <a:pt x="1219" y="3343"/>
                </a:cubicBezTo>
                <a:cubicBezTo>
                  <a:pt x="2718" y="1844"/>
                  <a:pt x="2718" y="1844"/>
                  <a:pt x="2718" y="1844"/>
                </a:cubicBezTo>
                <a:cubicBezTo>
                  <a:pt x="2344" y="1469"/>
                  <a:pt x="2344" y="1469"/>
                  <a:pt x="2344" y="1469"/>
                </a:cubicBezTo>
                <a:cubicBezTo>
                  <a:pt x="2344" y="1469"/>
                  <a:pt x="2313" y="1438"/>
                  <a:pt x="2344" y="1406"/>
                </a:cubicBezTo>
                <a:cubicBezTo>
                  <a:pt x="2344" y="1375"/>
                  <a:pt x="2375" y="1344"/>
                  <a:pt x="2406" y="1344"/>
                </a:cubicBezTo>
                <a:cubicBezTo>
                  <a:pt x="3749" y="1188"/>
                  <a:pt x="3749" y="1188"/>
                  <a:pt x="3749" y="1188"/>
                </a:cubicBezTo>
                <a:cubicBezTo>
                  <a:pt x="3780" y="1188"/>
                  <a:pt x="3780" y="1188"/>
                  <a:pt x="3812" y="1219"/>
                </a:cubicBezTo>
                <a:cubicBezTo>
                  <a:pt x="3812" y="1250"/>
                  <a:pt x="3843" y="1250"/>
                  <a:pt x="3843" y="1281"/>
                </a:cubicBezTo>
                <a:lnTo>
                  <a:pt x="3687" y="2624"/>
                </a:lnTo>
                <a:close/>
                <a:moveTo>
                  <a:pt x="3687" y="2624"/>
                </a:moveTo>
                <a:lnTo>
                  <a:pt x="3687" y="2624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6"/>
          <p:cNvSpPr/>
          <p:nvPr/>
        </p:nvSpPr>
        <p:spPr>
          <a:xfrm>
            <a:off x="3741855" y="9971594"/>
            <a:ext cx="1174093" cy="714005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219400" spcFirstLastPara="1" rIns="219400" wrap="square" tIns="109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6"/>
          <p:cNvSpPr/>
          <p:nvPr/>
        </p:nvSpPr>
        <p:spPr>
          <a:xfrm>
            <a:off x="2966446" y="10063216"/>
            <a:ext cx="641206" cy="641374"/>
          </a:xfrm>
          <a:custGeom>
            <a:rect b="b" l="l" r="r" t="t"/>
            <a:pathLst>
              <a:path extrusionOk="0" h="2594" w="2594">
                <a:moveTo>
                  <a:pt x="2374" y="0"/>
                </a:moveTo>
                <a:lnTo>
                  <a:pt x="2374" y="0"/>
                </a:lnTo>
                <a:cubicBezTo>
                  <a:pt x="219" y="0"/>
                  <a:pt x="219" y="0"/>
                  <a:pt x="219" y="0"/>
                </a:cubicBezTo>
                <a:cubicBezTo>
                  <a:pt x="94" y="0"/>
                  <a:pt x="0" y="94"/>
                  <a:pt x="0" y="219"/>
                </a:cubicBezTo>
                <a:cubicBezTo>
                  <a:pt x="0" y="2374"/>
                  <a:pt x="0" y="2374"/>
                  <a:pt x="0" y="2374"/>
                </a:cubicBezTo>
                <a:cubicBezTo>
                  <a:pt x="0" y="2499"/>
                  <a:pt x="94" y="2593"/>
                  <a:pt x="219" y="2593"/>
                </a:cubicBezTo>
                <a:cubicBezTo>
                  <a:pt x="2374" y="2593"/>
                  <a:pt x="2374" y="2593"/>
                  <a:pt x="2374" y="2593"/>
                </a:cubicBezTo>
                <a:cubicBezTo>
                  <a:pt x="2499" y="2593"/>
                  <a:pt x="2593" y="2499"/>
                  <a:pt x="2593" y="2374"/>
                </a:cubicBezTo>
                <a:cubicBezTo>
                  <a:pt x="2593" y="219"/>
                  <a:pt x="2593" y="219"/>
                  <a:pt x="2593" y="219"/>
                </a:cubicBezTo>
                <a:cubicBezTo>
                  <a:pt x="2593" y="94"/>
                  <a:pt x="2499" y="0"/>
                  <a:pt x="2374" y="0"/>
                </a:cubicBezTo>
                <a:close/>
                <a:moveTo>
                  <a:pt x="2249" y="250"/>
                </a:moveTo>
                <a:lnTo>
                  <a:pt x="2249" y="250"/>
                </a:lnTo>
                <a:cubicBezTo>
                  <a:pt x="2312" y="250"/>
                  <a:pt x="2343" y="282"/>
                  <a:pt x="2343" y="313"/>
                </a:cubicBezTo>
                <a:cubicBezTo>
                  <a:pt x="2343" y="375"/>
                  <a:pt x="2312" y="407"/>
                  <a:pt x="2249" y="407"/>
                </a:cubicBezTo>
                <a:cubicBezTo>
                  <a:pt x="2187" y="407"/>
                  <a:pt x="2156" y="375"/>
                  <a:pt x="2156" y="313"/>
                </a:cubicBezTo>
                <a:cubicBezTo>
                  <a:pt x="2156" y="282"/>
                  <a:pt x="2187" y="250"/>
                  <a:pt x="2249" y="250"/>
                </a:cubicBezTo>
                <a:close/>
                <a:moveTo>
                  <a:pt x="1937" y="250"/>
                </a:moveTo>
                <a:lnTo>
                  <a:pt x="1937" y="250"/>
                </a:lnTo>
                <a:cubicBezTo>
                  <a:pt x="1999" y="250"/>
                  <a:pt x="2031" y="282"/>
                  <a:pt x="2031" y="313"/>
                </a:cubicBezTo>
                <a:cubicBezTo>
                  <a:pt x="2031" y="375"/>
                  <a:pt x="1999" y="407"/>
                  <a:pt x="1937" y="407"/>
                </a:cubicBezTo>
                <a:cubicBezTo>
                  <a:pt x="1906" y="407"/>
                  <a:pt x="1843" y="375"/>
                  <a:pt x="1843" y="313"/>
                </a:cubicBezTo>
                <a:cubicBezTo>
                  <a:pt x="1843" y="282"/>
                  <a:pt x="1906" y="250"/>
                  <a:pt x="1937" y="250"/>
                </a:cubicBezTo>
                <a:close/>
                <a:moveTo>
                  <a:pt x="2343" y="2343"/>
                </a:moveTo>
                <a:lnTo>
                  <a:pt x="2343" y="2343"/>
                </a:lnTo>
                <a:cubicBezTo>
                  <a:pt x="250" y="2343"/>
                  <a:pt x="250" y="2343"/>
                  <a:pt x="250" y="2343"/>
                </a:cubicBezTo>
                <a:cubicBezTo>
                  <a:pt x="250" y="625"/>
                  <a:pt x="250" y="625"/>
                  <a:pt x="250" y="625"/>
                </a:cubicBezTo>
                <a:cubicBezTo>
                  <a:pt x="2343" y="625"/>
                  <a:pt x="2343" y="625"/>
                  <a:pt x="2343" y="625"/>
                </a:cubicBezTo>
                <a:lnTo>
                  <a:pt x="2343" y="2343"/>
                </a:lnTo>
                <a:close/>
                <a:moveTo>
                  <a:pt x="594" y="2093"/>
                </a:moveTo>
                <a:lnTo>
                  <a:pt x="594" y="2093"/>
                </a:lnTo>
                <a:cubicBezTo>
                  <a:pt x="1999" y="2093"/>
                  <a:pt x="1999" y="2093"/>
                  <a:pt x="1999" y="2093"/>
                </a:cubicBezTo>
                <a:cubicBezTo>
                  <a:pt x="2031" y="2093"/>
                  <a:pt x="2031" y="2093"/>
                  <a:pt x="2031" y="2062"/>
                </a:cubicBezTo>
                <a:lnTo>
                  <a:pt x="2031" y="2031"/>
                </a:lnTo>
                <a:cubicBezTo>
                  <a:pt x="1343" y="844"/>
                  <a:pt x="1343" y="844"/>
                  <a:pt x="1343" y="844"/>
                </a:cubicBezTo>
                <a:cubicBezTo>
                  <a:pt x="1343" y="813"/>
                  <a:pt x="1312" y="813"/>
                  <a:pt x="1312" y="813"/>
                </a:cubicBezTo>
                <a:cubicBezTo>
                  <a:pt x="1281" y="813"/>
                  <a:pt x="1281" y="813"/>
                  <a:pt x="1250" y="844"/>
                </a:cubicBezTo>
                <a:cubicBezTo>
                  <a:pt x="563" y="2031"/>
                  <a:pt x="563" y="2031"/>
                  <a:pt x="563" y="2031"/>
                </a:cubicBezTo>
                <a:cubicBezTo>
                  <a:pt x="563" y="2062"/>
                  <a:pt x="563" y="2062"/>
                  <a:pt x="563" y="2093"/>
                </a:cubicBezTo>
                <a:lnTo>
                  <a:pt x="594" y="2093"/>
                </a:lnTo>
                <a:close/>
                <a:moveTo>
                  <a:pt x="1374" y="1937"/>
                </a:moveTo>
                <a:lnTo>
                  <a:pt x="1374" y="1937"/>
                </a:lnTo>
                <a:cubicBezTo>
                  <a:pt x="1374" y="1968"/>
                  <a:pt x="1374" y="1968"/>
                  <a:pt x="1343" y="1968"/>
                </a:cubicBezTo>
                <a:cubicBezTo>
                  <a:pt x="1250" y="1968"/>
                  <a:pt x="1250" y="1968"/>
                  <a:pt x="1250" y="1968"/>
                </a:cubicBezTo>
                <a:cubicBezTo>
                  <a:pt x="1219" y="1968"/>
                  <a:pt x="1219" y="1968"/>
                  <a:pt x="1219" y="1937"/>
                </a:cubicBezTo>
                <a:cubicBezTo>
                  <a:pt x="1219" y="1843"/>
                  <a:pt x="1219" y="1843"/>
                  <a:pt x="1219" y="1843"/>
                </a:cubicBezTo>
                <a:cubicBezTo>
                  <a:pt x="1219" y="1812"/>
                  <a:pt x="1219" y="1812"/>
                  <a:pt x="1250" y="1812"/>
                </a:cubicBezTo>
                <a:cubicBezTo>
                  <a:pt x="1343" y="1812"/>
                  <a:pt x="1343" y="1812"/>
                  <a:pt x="1343" y="1812"/>
                </a:cubicBezTo>
                <a:cubicBezTo>
                  <a:pt x="1374" y="1812"/>
                  <a:pt x="1374" y="1812"/>
                  <a:pt x="1374" y="1843"/>
                </a:cubicBezTo>
                <a:lnTo>
                  <a:pt x="1374" y="1937"/>
                </a:lnTo>
                <a:close/>
                <a:moveTo>
                  <a:pt x="1219" y="1125"/>
                </a:moveTo>
                <a:lnTo>
                  <a:pt x="1219" y="1125"/>
                </a:lnTo>
                <a:cubicBezTo>
                  <a:pt x="1374" y="1125"/>
                  <a:pt x="1374" y="1125"/>
                  <a:pt x="1374" y="1125"/>
                </a:cubicBezTo>
                <a:lnTo>
                  <a:pt x="1406" y="1157"/>
                </a:lnTo>
                <a:cubicBezTo>
                  <a:pt x="1374" y="1718"/>
                  <a:pt x="1374" y="1718"/>
                  <a:pt x="1374" y="1718"/>
                </a:cubicBezTo>
                <a:cubicBezTo>
                  <a:pt x="1374" y="1749"/>
                  <a:pt x="1374" y="1749"/>
                  <a:pt x="1343" y="1749"/>
                </a:cubicBezTo>
                <a:cubicBezTo>
                  <a:pt x="1250" y="1749"/>
                  <a:pt x="1250" y="1749"/>
                  <a:pt x="1250" y="1749"/>
                </a:cubicBezTo>
                <a:cubicBezTo>
                  <a:pt x="1219" y="1749"/>
                  <a:pt x="1219" y="1749"/>
                  <a:pt x="1219" y="1718"/>
                </a:cubicBezTo>
                <a:cubicBezTo>
                  <a:pt x="1219" y="1157"/>
                  <a:pt x="1219" y="1157"/>
                  <a:pt x="1219" y="1157"/>
                </a:cubicBezTo>
                <a:lnTo>
                  <a:pt x="1219" y="1125"/>
                </a:lnTo>
                <a:close/>
                <a:moveTo>
                  <a:pt x="1219" y="1125"/>
                </a:moveTo>
                <a:lnTo>
                  <a:pt x="1219" y="1125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1767323" y="1332013"/>
            <a:ext cx="20934363" cy="923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Goals And </a:t>
            </a:r>
            <a:r>
              <a:rPr b="0" i="0" lang="en-US" sz="5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 b="1" i="0" sz="54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7" name="Google Shape;187;p26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8" name="Google Shape;18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2540" y="11467890"/>
            <a:ext cx="2584065" cy="173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6"/>
          <p:cNvSpPr/>
          <p:nvPr/>
        </p:nvSpPr>
        <p:spPr>
          <a:xfrm rot="720034">
            <a:off x="14187252" y="2892038"/>
            <a:ext cx="1718196" cy="1943786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6"/>
          <p:cNvSpPr/>
          <p:nvPr/>
        </p:nvSpPr>
        <p:spPr>
          <a:xfrm rot="-10599777">
            <a:off x="19502938" y="10111576"/>
            <a:ext cx="1718196" cy="1943786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6"/>
          <p:cNvSpPr/>
          <p:nvPr/>
        </p:nvSpPr>
        <p:spPr>
          <a:xfrm rot="6543935">
            <a:off x="20713526" y="4095755"/>
            <a:ext cx="1718196" cy="1943786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6"/>
          <p:cNvSpPr/>
          <p:nvPr/>
        </p:nvSpPr>
        <p:spPr>
          <a:xfrm rot="-4764068">
            <a:off x="12801931" y="9220158"/>
            <a:ext cx="1718196" cy="1943786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7"/>
          <p:cNvGrpSpPr/>
          <p:nvPr/>
        </p:nvGrpSpPr>
        <p:grpSpPr>
          <a:xfrm>
            <a:off x="1387625" y="4769768"/>
            <a:ext cx="21707336" cy="864096"/>
            <a:chOff x="1387625" y="1282278"/>
            <a:chExt cx="21707336" cy="864096"/>
          </a:xfrm>
        </p:grpSpPr>
        <p:grpSp>
          <p:nvGrpSpPr>
            <p:cNvPr id="199" name="Google Shape;199;p27"/>
            <p:cNvGrpSpPr/>
            <p:nvPr/>
          </p:nvGrpSpPr>
          <p:grpSpPr>
            <a:xfrm>
              <a:off x="1387625" y="1282278"/>
              <a:ext cx="21707336" cy="864096"/>
              <a:chOff x="1370549" y="906234"/>
              <a:chExt cx="21707336" cy="864096"/>
            </a:xfrm>
          </p:grpSpPr>
          <p:sp>
            <p:nvSpPr>
              <p:cNvPr id="200" name="Google Shape;200;p27"/>
              <p:cNvSpPr/>
              <p:nvPr/>
            </p:nvSpPr>
            <p:spPr>
              <a:xfrm>
                <a:off x="1370549" y="906234"/>
                <a:ext cx="868680" cy="864096"/>
              </a:xfrm>
              <a:prstGeom prst="ellipse">
                <a:avLst/>
              </a:prstGeom>
              <a:solidFill>
                <a:srgbClr val="C5C2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27"/>
              <p:cNvSpPr/>
              <p:nvPr/>
            </p:nvSpPr>
            <p:spPr>
              <a:xfrm>
                <a:off x="2107705" y="1246842"/>
                <a:ext cx="20482560" cy="182880"/>
              </a:xfrm>
              <a:prstGeom prst="rect">
                <a:avLst/>
              </a:prstGeom>
              <a:solidFill>
                <a:srgbClr val="C5C2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27"/>
              <p:cNvSpPr/>
              <p:nvPr/>
            </p:nvSpPr>
            <p:spPr>
              <a:xfrm>
                <a:off x="6580213" y="906234"/>
                <a:ext cx="868680" cy="864096"/>
              </a:xfrm>
              <a:prstGeom prst="ellipse">
                <a:avLst/>
              </a:prstGeom>
              <a:solidFill>
                <a:srgbClr val="C5C2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27"/>
              <p:cNvSpPr/>
              <p:nvPr/>
            </p:nvSpPr>
            <p:spPr>
              <a:xfrm>
                <a:off x="11789877" y="906234"/>
                <a:ext cx="868680" cy="864096"/>
              </a:xfrm>
              <a:prstGeom prst="ellipse">
                <a:avLst/>
              </a:prstGeom>
              <a:solidFill>
                <a:srgbClr val="C5C2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27"/>
              <p:cNvSpPr/>
              <p:nvPr/>
            </p:nvSpPr>
            <p:spPr>
              <a:xfrm>
                <a:off x="16999541" y="906234"/>
                <a:ext cx="868680" cy="864096"/>
              </a:xfrm>
              <a:prstGeom prst="ellipse">
                <a:avLst/>
              </a:prstGeom>
              <a:solidFill>
                <a:srgbClr val="C5C2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27"/>
              <p:cNvSpPr/>
              <p:nvPr/>
            </p:nvSpPr>
            <p:spPr>
              <a:xfrm>
                <a:off x="22209205" y="906234"/>
                <a:ext cx="868680" cy="864096"/>
              </a:xfrm>
              <a:prstGeom prst="ellipse">
                <a:avLst/>
              </a:prstGeom>
              <a:solidFill>
                <a:srgbClr val="C5C2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27"/>
            <p:cNvGrpSpPr/>
            <p:nvPr/>
          </p:nvGrpSpPr>
          <p:grpSpPr>
            <a:xfrm>
              <a:off x="1456205" y="1348566"/>
              <a:ext cx="11150848" cy="731520"/>
              <a:chOff x="1315617" y="3329608"/>
              <a:chExt cx="11150848" cy="731520"/>
            </a:xfrm>
          </p:grpSpPr>
          <p:sp>
            <p:nvSpPr>
              <p:cNvPr id="207" name="Google Shape;207;p27"/>
              <p:cNvSpPr/>
              <p:nvPr/>
            </p:nvSpPr>
            <p:spPr>
              <a:xfrm>
                <a:off x="1895109" y="3649648"/>
                <a:ext cx="10149840" cy="9144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27"/>
              <p:cNvSpPr/>
              <p:nvPr/>
            </p:nvSpPr>
            <p:spPr>
              <a:xfrm>
                <a:off x="1315617" y="3329608"/>
                <a:ext cx="731520" cy="731520"/>
              </a:xfrm>
              <a:prstGeom prst="ellipse">
                <a:avLst/>
              </a:prstGeom>
              <a:solidFill>
                <a:srgbClr val="C55A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27"/>
              <p:cNvSpPr/>
              <p:nvPr/>
            </p:nvSpPr>
            <p:spPr>
              <a:xfrm>
                <a:off x="6525281" y="3329608"/>
                <a:ext cx="731520" cy="731520"/>
              </a:xfrm>
              <a:prstGeom prst="ellipse">
                <a:avLst/>
              </a:prstGeom>
              <a:solidFill>
                <a:srgbClr val="C55A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27"/>
              <p:cNvSpPr/>
              <p:nvPr/>
            </p:nvSpPr>
            <p:spPr>
              <a:xfrm>
                <a:off x="11734945" y="3329608"/>
                <a:ext cx="731520" cy="731520"/>
              </a:xfrm>
              <a:prstGeom prst="ellipse">
                <a:avLst/>
              </a:prstGeom>
              <a:solidFill>
                <a:srgbClr val="C55A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1" name="Google Shape;211;p27"/>
          <p:cNvSpPr txBox="1"/>
          <p:nvPr/>
        </p:nvSpPr>
        <p:spPr>
          <a:xfrm>
            <a:off x="10549530" y="1221033"/>
            <a:ext cx="3272013" cy="923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TIME </a:t>
            </a:r>
            <a:r>
              <a:rPr b="0" i="0" lang="en-US" sz="5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LINE</a:t>
            </a:r>
            <a:endParaRPr b="0" i="0" sz="5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27"/>
          <p:cNvSpPr txBox="1"/>
          <p:nvPr/>
        </p:nvSpPr>
        <p:spPr>
          <a:xfrm>
            <a:off x="1970792" y="6013746"/>
            <a:ext cx="4608512" cy="2356422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7225008" y="6013746"/>
            <a:ext cx="4608512" cy="2356422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12479224" y="6013746"/>
            <a:ext cx="4608512" cy="2356422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17733441" y="6013746"/>
            <a:ext cx="4608512" cy="2356422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11881685" y="3734028"/>
            <a:ext cx="747702" cy="747708"/>
          </a:xfrm>
          <a:custGeom>
            <a:rect b="b" l="l" r="r" t="t"/>
            <a:pathLst>
              <a:path extrusionOk="0" h="461" w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6650656" y="3668053"/>
            <a:ext cx="804676" cy="690739"/>
          </a:xfrm>
          <a:custGeom>
            <a:rect b="b" l="l" r="r" t="t"/>
            <a:pathLst>
              <a:path extrusionOk="0" h="426" w="497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17055740" y="3718617"/>
            <a:ext cx="804676" cy="719219"/>
          </a:xfrm>
          <a:custGeom>
            <a:rect b="b" l="l" r="r" t="t"/>
            <a:pathLst>
              <a:path extrusionOk="0" h="445" w="498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1419627" y="3740897"/>
            <a:ext cx="804676" cy="541196"/>
          </a:xfrm>
          <a:custGeom>
            <a:rect b="b" l="l" r="r" t="t"/>
            <a:pathLst>
              <a:path extrusionOk="0" h="337" w="49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22286770" y="3847554"/>
            <a:ext cx="747702" cy="605287"/>
          </a:xfrm>
          <a:custGeom>
            <a:rect b="b" l="l" r="r" t="t"/>
            <a:pathLst>
              <a:path extrusionOk="0" h="373" w="462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7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2" name="Google Shape;22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2540" y="11467890"/>
            <a:ext cx="2584065" cy="173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/>
        </p:nvSpPr>
        <p:spPr>
          <a:xfrm>
            <a:off x="1351090" y="5200172"/>
            <a:ext cx="6958985" cy="488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979393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8763073" y="5200172"/>
            <a:ext cx="6958985" cy="488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979393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8"/>
          <p:cNvSpPr txBox="1"/>
          <p:nvPr/>
        </p:nvSpPr>
        <p:spPr>
          <a:xfrm>
            <a:off x="16175056" y="5200172"/>
            <a:ext cx="6958985" cy="488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979393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8"/>
          <p:cNvSpPr/>
          <p:nvPr/>
        </p:nvSpPr>
        <p:spPr>
          <a:xfrm>
            <a:off x="1351089" y="3558631"/>
            <a:ext cx="6958985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8"/>
          <p:cNvSpPr txBox="1"/>
          <p:nvPr/>
        </p:nvSpPr>
        <p:spPr>
          <a:xfrm>
            <a:off x="1612474" y="3744748"/>
            <a:ext cx="28803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Third 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5212874" y="2990695"/>
            <a:ext cx="2880320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b="0" i="0" lang="en-US" sz="1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8"/>
          <p:cNvSpPr/>
          <p:nvPr/>
        </p:nvSpPr>
        <p:spPr>
          <a:xfrm>
            <a:off x="8763073" y="3558631"/>
            <a:ext cx="6958985" cy="10801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8"/>
          <p:cNvSpPr txBox="1"/>
          <p:nvPr/>
        </p:nvSpPr>
        <p:spPr>
          <a:xfrm>
            <a:off x="9024458" y="3744748"/>
            <a:ext cx="28803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Third 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8"/>
          <p:cNvSpPr/>
          <p:nvPr/>
        </p:nvSpPr>
        <p:spPr>
          <a:xfrm>
            <a:off x="16175056" y="3558631"/>
            <a:ext cx="6958985" cy="10801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8"/>
          <p:cNvSpPr txBox="1"/>
          <p:nvPr/>
        </p:nvSpPr>
        <p:spPr>
          <a:xfrm>
            <a:off x="16436441" y="3744748"/>
            <a:ext cx="28803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Third 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8"/>
          <p:cNvSpPr txBox="1"/>
          <p:nvPr/>
        </p:nvSpPr>
        <p:spPr>
          <a:xfrm>
            <a:off x="12407611" y="2982567"/>
            <a:ext cx="2880320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b="0" i="0" lang="en-US" sz="1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8"/>
          <p:cNvSpPr txBox="1"/>
          <p:nvPr/>
        </p:nvSpPr>
        <p:spPr>
          <a:xfrm>
            <a:off x="19841308" y="2982567"/>
            <a:ext cx="2880320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b="0" i="0" lang="en-US" sz="1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8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1" name="Google Shape;24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2540" y="11467890"/>
            <a:ext cx="2584065" cy="173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/>
          <p:nvPr/>
        </p:nvSpPr>
        <p:spPr>
          <a:xfrm>
            <a:off x="6980256" y="4068760"/>
            <a:ext cx="11325670" cy="6313732"/>
          </a:xfrm>
          <a:prstGeom prst="roundRect">
            <a:avLst>
              <a:gd fmla="val 1547" name="adj"/>
            </a:avLst>
          </a:prstGeom>
          <a:solidFill>
            <a:schemeClr val="lt2"/>
          </a:solidFill>
          <a:ln>
            <a:noFill/>
          </a:ln>
          <a:effectLst>
            <a:outerShdw blurRad="558800" sx="101000" rotWithShape="0" algn="ctr" sy="101000">
              <a:srgbClr val="000000">
                <a:alpha val="1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5928" y="5571336"/>
            <a:ext cx="10474326" cy="40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9"/>
          <p:cNvSpPr txBox="1"/>
          <p:nvPr>
            <p:ph idx="12" type="sldNum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0" name="Google Shape;25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2540" y="11467890"/>
            <a:ext cx="2584065" cy="17395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9"/>
          <p:cNvSpPr txBox="1"/>
          <p:nvPr/>
        </p:nvSpPr>
        <p:spPr>
          <a:xfrm>
            <a:off x="8876608" y="1738551"/>
            <a:ext cx="66244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Simulations or Problem Solving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/>
          <p:nvPr>
            <p:ph idx="1" type="body"/>
          </p:nvPr>
        </p:nvSpPr>
        <p:spPr>
          <a:xfrm>
            <a:off x="1614274" y="1326373"/>
            <a:ext cx="10940318" cy="1538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600"/>
              <a:buNone/>
            </a:pPr>
            <a:r>
              <a:rPr lang="en-US"/>
              <a:t>Reach Goals</a:t>
            </a:r>
            <a:endParaRPr/>
          </a:p>
        </p:txBody>
      </p:sp>
      <p:sp>
        <p:nvSpPr>
          <p:cNvPr id="257" name="Google Shape;257;p30"/>
          <p:cNvSpPr txBox="1"/>
          <p:nvPr/>
        </p:nvSpPr>
        <p:spPr>
          <a:xfrm>
            <a:off x="3753111" y="5060649"/>
            <a:ext cx="7881136" cy="809933"/>
          </a:xfrm>
          <a:prstGeom prst="rect">
            <a:avLst/>
          </a:prstGeom>
          <a:noFill/>
          <a:ln>
            <a:noFill/>
          </a:ln>
        </p:spPr>
        <p:txBody>
          <a:bodyPr anchorCtr="0" anchor="t" bIns="191950" lIns="0" spcFirstLastPara="1" rIns="0" wrap="square" tIns="1919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rgbClr val="7F7F7F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0"/>
          <p:cNvSpPr txBox="1"/>
          <p:nvPr/>
        </p:nvSpPr>
        <p:spPr>
          <a:xfrm>
            <a:off x="3753111" y="5870584"/>
            <a:ext cx="7881136" cy="94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56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9"/>
              <a:buFont typeface="Arial"/>
              <a:buNone/>
            </a:pPr>
            <a:r>
              <a:rPr b="0" i="0" lang="en-US" sz="2399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0"/>
          <p:cNvSpPr txBox="1"/>
          <p:nvPr/>
        </p:nvSpPr>
        <p:spPr>
          <a:xfrm>
            <a:off x="3753111" y="7080990"/>
            <a:ext cx="7881136" cy="809933"/>
          </a:xfrm>
          <a:prstGeom prst="rect">
            <a:avLst/>
          </a:prstGeom>
          <a:noFill/>
          <a:ln>
            <a:noFill/>
          </a:ln>
        </p:spPr>
        <p:txBody>
          <a:bodyPr anchorCtr="0" anchor="t" bIns="191950" lIns="0" spcFirstLastPara="1" rIns="0" wrap="square" tIns="1919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rgbClr val="7F7F7F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0"/>
          <p:cNvSpPr txBox="1"/>
          <p:nvPr/>
        </p:nvSpPr>
        <p:spPr>
          <a:xfrm>
            <a:off x="3753111" y="7890924"/>
            <a:ext cx="7881136" cy="94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56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9"/>
              <a:buFont typeface="Arial"/>
              <a:buNone/>
            </a:pPr>
            <a:r>
              <a:rPr b="0" i="0" lang="en-US" sz="2399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0"/>
          <p:cNvSpPr txBox="1"/>
          <p:nvPr/>
        </p:nvSpPr>
        <p:spPr>
          <a:xfrm>
            <a:off x="3753111" y="9224813"/>
            <a:ext cx="7881136" cy="809933"/>
          </a:xfrm>
          <a:prstGeom prst="rect">
            <a:avLst/>
          </a:prstGeom>
          <a:noFill/>
          <a:ln>
            <a:noFill/>
          </a:ln>
        </p:spPr>
        <p:txBody>
          <a:bodyPr anchorCtr="0" anchor="t" bIns="191950" lIns="0" spcFirstLastPara="1" rIns="0" wrap="square" tIns="1919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66"/>
              <a:buFont typeface="Arial"/>
              <a:buNone/>
            </a:pPr>
            <a:r>
              <a:rPr b="1" i="0" lang="en-US" sz="2666" u="none" cap="none" strike="noStrike">
                <a:solidFill>
                  <a:srgbClr val="7F7F7F"/>
                </a:solidFill>
                <a:latin typeface="Raleway Black"/>
                <a:ea typeface="Raleway Black"/>
                <a:cs typeface="Raleway Black"/>
                <a:sym typeface="Raleway Black"/>
              </a:rPr>
              <a:t>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0"/>
          <p:cNvSpPr txBox="1"/>
          <p:nvPr/>
        </p:nvSpPr>
        <p:spPr>
          <a:xfrm>
            <a:off x="3753111" y="10034747"/>
            <a:ext cx="7881136" cy="943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56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9"/>
              <a:buFont typeface="Arial"/>
              <a:buNone/>
            </a:pPr>
            <a:r>
              <a:rPr b="0" i="0" lang="en-US" sz="2399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0"/>
          <p:cNvSpPr txBox="1"/>
          <p:nvPr/>
        </p:nvSpPr>
        <p:spPr>
          <a:xfrm>
            <a:off x="1350241" y="5201284"/>
            <a:ext cx="2156484" cy="1630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950" lIns="0" spcFirstLastPara="1" rIns="0" wrap="square" tIns="1919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0B8E1"/>
              </a:buClr>
              <a:buSzPts val="13330"/>
              <a:buFont typeface="Arial"/>
              <a:buNone/>
            </a:pPr>
            <a:r>
              <a:rPr b="0" i="0" lang="en-US" sz="13330" u="none" cap="none" strike="noStrike">
                <a:solidFill>
                  <a:srgbClr val="A0B8E1"/>
                </a:solidFill>
                <a:latin typeface="Raleway Light"/>
                <a:ea typeface="Raleway Light"/>
                <a:cs typeface="Raleway Light"/>
                <a:sym typeface="Raleway Light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0"/>
          <p:cNvSpPr txBox="1"/>
          <p:nvPr/>
        </p:nvSpPr>
        <p:spPr>
          <a:xfrm>
            <a:off x="1350241" y="7251352"/>
            <a:ext cx="2156484" cy="1630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950" lIns="0" spcFirstLastPara="1" rIns="0" wrap="square" tIns="1919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B081"/>
              </a:buClr>
              <a:buSzPts val="13330"/>
              <a:buFont typeface="Arial"/>
              <a:buNone/>
            </a:pPr>
            <a:r>
              <a:rPr b="0" i="0" lang="en-US" sz="13330" u="none" cap="none" strike="noStrike">
                <a:solidFill>
                  <a:srgbClr val="F4B081"/>
                </a:solidFill>
                <a:latin typeface="Raleway Light"/>
                <a:ea typeface="Raleway Light"/>
                <a:cs typeface="Raleway Light"/>
                <a:sym typeface="Raleway Light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0"/>
          <p:cNvSpPr txBox="1"/>
          <p:nvPr/>
        </p:nvSpPr>
        <p:spPr>
          <a:xfrm>
            <a:off x="1350241" y="9277766"/>
            <a:ext cx="2156484" cy="1630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950" lIns="0" spcFirstLastPara="1" rIns="0" wrap="square" tIns="1919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330"/>
              <a:buFont typeface="Arial"/>
              <a:buNone/>
            </a:pPr>
            <a:r>
              <a:rPr b="0" i="0" lang="en-US" sz="13330" u="none" cap="none" strike="noStrike">
                <a:solidFill>
                  <a:schemeClr val="accent3"/>
                </a:solidFill>
                <a:latin typeface="Raleway Light"/>
                <a:ea typeface="Raleway Light"/>
                <a:cs typeface="Raleway Light"/>
                <a:sym typeface="Raleway Light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2540" y="11467890"/>
            <a:ext cx="2584065" cy="173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